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сети Интернет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соединяет устройства по всему миру и доставляет данные по сети из пакетов.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Интернет стал глобальной сетью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1969 году в США заработал ARPANET, а к 1983 году протокол TCP/IP стал общим стандартом. В 1989 году Тим Бернерс-Ли предложил Всемирную паутину, и в 1991 появился первый сайт. Дальше всё ускорили ПК, смартфоны, мобильная связь и оптоволокно.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как «сеть сетей»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собирается из множества отдельных сетей: домашних, школьных, корпоративных, а также сетей мобильных операторов и магистральных линий связи.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сеть работает по собственным правилам и управляется своими устройствами, но их соединяют маршрутизаторы и точки обмена трафиком.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компьютер в одном городе может получить данные с сервера в другой стране, используя связку «локальная сеть → соединение → удалённая сеть».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данных от устройства до сайта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пользователя запрашивает веб-страницу; запрос и ответ идут пакетами по маршрутам сети.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Оптоволокно: свет вместо проводов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оптоволоконным линиям данные передаются как световые импульсы по тонким волокнам. Такой способ позволяет передавать большие объёмы информации и обычно даёт низкую задержку. Поэтому оптоволокно — основа магистрального трафика.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Wi‑Fi в помещении: сеть «рядом»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домах, школах и офисах часто используют Wi‑Fi, чтобы подключать устройства без кабелей. Он удобен: можно перемещаться по помещению и быстро подключаться. Для стабильности важны качество роутера и расстояние до точки доступа.
</a:t>
            </a:r>
            <a:endParaRPr lang="en-US" sz="129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связь и спутник: когда кабель не проложить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помещений помогают мобильные сети 4G и 5G: смартфоны и планшеты подключаются к базовым станциям по радиоканалу. Спутниковая связь нужна там, где кабель прокладывать сложно, но из‑за особенностей передачи обычно возникает большая задержка.
</a:t>
            </a:r>
            <a:endParaRPr lang="en-US" sz="1299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связи: кабель, радио и спутник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65687" y="1406675"/>
            <a:ext cx="2787376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способов подключения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связь по типу, особенностям и типичным сценариям использования.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Проводные линии обычно надёжнее и быстрее, а беспроводные сети удобнее там, где важна мобильность и быстрые подключения.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 учебным принципам сетей и характеристикам технологий.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системе IP есть версии адресов: IPv4 и IPv6. Их используют для точного указания, куда отправлять данные.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упрощает жизнь устройствам и людям при поиске нужного сервера.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и справочная документация по протоколу IP (RFC и популярные сетевые обзоры).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сети расходуется больше всего трафика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занимает наибольшую долю, потому что передаёт много данных: изображение и звук в потоке.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 требуют разного объёма передачи данных: тексту достаточно небольшого трафика, а потоковому видео нужно больше ресурсов.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 из учебных материалов; точные доли зависят от региона, провайдера и состава пользователей.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 данных и правила передачи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 Интернете делится на небольшие пакеты, поэтому один запрос не обязан проходить одним маршрутом и одним «куском» сразу.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пакет содержит фрагмент сообщения, данные отправителя и получателя, а также служебные сведения для проверки доставки и корректной сборки.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Протоколы TCP/IP задают правила отправки, маршрутизации, контроля ошибок и восстановления исходных данных, что помогает обслуживать много пользователей одновременно.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Маршрутизаторы и точки обмена трафиком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Маршрутизатор решает, куда дальше направить пакет данных, чтобы он быстрее дошёл до нужной сети. Дома роутер соединяет устройства с провайдером, а в крупных сетях — между городами и странами.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обмена трафиком связывают сети разных провайдеров. Из-за этого данные не обязаны идти через лишние «дальние» участки, а путь часто становится короче и эффективнее.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открывается веб-страница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загрузки сайта: браузер → DNS → IP-адрес → соединение → HTML → ресурсы → сборка страницы; задержка растёт при медленной загрузке файлов.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обработки данных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и контроль температуры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дата-центрах поддерживают стабильный режим работы серверов: продуманное охлаждение отводит тепло, а датчики помогают предотвращать перегрев. Это важно, чтобы оборудование не снижало производительность.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Резервное питание и защита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проблемах с электричеством сервисы должны продолжать работать. Поэтому используют резервное питание, а также системы пожарной безопасности и защиты оборудования. Контроль ведётся круглосуточно.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и масштаб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дата-центры объединяют тысячи серверов, обслуживающих сайты и облачные сервисы. Чем выше устойчивость инфраструктуры, тем меньше вероятность недоступности мессенджеров, почты и поиска.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задержку передачи данных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 растёт не только из-за расстояния: при перегрузке маршрутизаторов пакеты дольше ждут обработки. Поэтому один и тот же сайт может открываться по‑разному в разное время.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видите «тормоза» в видеозвонках или играх, чаще всего причина — путь пакетов, качество беспроводной связи и загруженность канала, а не «ошибка сайта».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зависимостей задержки; конкретные измерения зависят от провайдера, маршрута и устройства.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сети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Шифрование скрывает содержимое переписки, логинов и банковских данных от посторонних. Пользователь видит безопасное соединение, а злоумышленник не может прочитать трафик, даже если перехватит его на пути.
</a:t>
            </a:r>
            <a:endParaRPr lang="en-US" sz="1094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показывает, что браузер подключается к сайту с защитой и использует проверяемые сертификаты. Это не «гарантия честности», но сильный индикатор того, что данные передаются по защищённому каналу.
</a:t>
            </a:r>
            <a:endParaRPr lang="en-US" sz="1094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пароли и двухфакторная аутентификация усложняют взлом: даже при утечке пароля вход не состоится без дополнительного подтверждения. Важно также включать обновления системы и приложений.
</a:t>
            </a:r>
            <a:endParaRPr lang="en-US" sz="1094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при переходе по ссылкам снижает риск фишинга и вредоносных программ. Если сайт просит необычные данные или требует срочных действий, стоит остановиться и проверить источник.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Интернет подключается дома и в школе
</a:t>
            </a:r>
            <a:endParaRPr lang="en-US" sz="283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сеть: от провайдера до устройств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сеть обычно начинается с кабеля провайдера, который подключают к модему или роутеру. Дальше интернет расходится по устройствам — смартфонам, компьютерам, телевизорам и игровым приставкам в квартире.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сеть: кабинеты, серверы и учителя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сеть объединяет кабинеты, серверы, принтеры и рабочие места учителей. На качество соединения влияет число одновременно подключённых устройств, мощность роутера, тип канала и расстояние до точки доступа.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1724" y="1531950"/>
            <a:ext cx="2663451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работы Интернета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ролей и функций сетевой инфраструктуры.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состоит из разных ролей, которые работают вместе: от пользователя и сетевого оборудования до сервисов, переводящих имена в адреса, и инфраструктуры, где хранятся данные.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сервис открылся, каждый участник должен выполнить свою часть: без передачи пакетов, маршрутизации, перевода имён или доступности серверов связь невозможна.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пользователей Интернета в мире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ускорялся благодаря распространению смартфонов и мобильного доступа, а также удешевлению техники. Поэтому к интернету стали подключаться не только компьютеры, но и повседневные устройства.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точных цифр по каждому году видно главный вывод: подключение стало частью повседневной жизни. Учёба, общение и работа всё чаще проходят онлайн.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изменения с нормировкой (индекс). Точные значения в процентах и абсолютных числах не указаны в исходном материале.
</a:t>
            </a:r>
            <a:endParaRPr lang="en-US" sz="9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Всемирная паутина — не одно и то же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— это инфраструктура связи: сети, маршрутизация и протоколы, которые доставляют данные. По нему передаются самые разные виды трафика, от электронной почты до видеосвязи и онлайн-игр.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паутина (Web) — один из сервисов поверх Интернета. Она работает с веб-страницами и ссылками, а браузер служит инструментом для открытия и отображения контента.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сайтов в Интернете работают облачные документы, голосовые вызовы, обмен файлами и мессенджеры. Поэтому «интернет» шире, чем только «сайты в браузере».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соединению с сетью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причины проблем доступа: питание, Wi‑Fi, провайдер, перегрузка канала, DNS и повреждения кабелей; результат — обрыв, низкая скорость или отсутствие доступа.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держится на согласованной работе уровней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связывает устройства, локальные сети, маршрутизаторы, серверы и дата-центры в единую систему обмена. Понимание этих уровней помогает быстрее находить причины проблем, безопаснее действовать онлайн и лучше понимать цифровые технологии.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2026-05-12T14:49:30Z</dcterms:created>
  <dcterms:modified xsi:type="dcterms:W3CDTF">2026-05-12T14:49:30Z</dcterms:modified>
</cp:coreProperties>
</file>