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прямых строят фигуры, углы и симметрию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конструкции из прямых на плоскости
</a:t>
            </a:r>
            <a:endParaRPr lang="en-US" sz="29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 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учат работать аккуратно, читать условия задачи и получать точный чертеж из простых элементов. Прямая, отрезок и луч становятся основой для фигур, которые легко проверить и сравнить.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63" y="1601732"/>
            <a:ext cx="397575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231" y="2448390"/>
            <a:ext cx="463838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216" y="4141705"/>
            <a:ext cx="463838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фигуры на плоскости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 конкретное место на плоскости. Она не имеет длины, ширины и направления, но помогает задавать начало построений, отмечать вершины фигур и фиксировать пересечения линий.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продолжается бесконечно в обе стороны и не имеет концов. Именно она задаёт направление построения, помогает проводить границы фигур и сравнивать положение других линий на чертеже.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это часть прямой, ограниченная двумя точками. У него есть длина, поэтому его удобно измерять, сравнивать и использовать как сторону треугольника, многоугольника или вспомогательную линию.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 и идёт в одном направлении бесконечно далеко. Его используют, когда нужно показать направление, построить угол или задать часть фигуры без второй конечной точки.
</a:t>
            </a:r>
            <a:endParaRPr lang="en-US" sz="12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построение начинается с внимательного чтения условия. Сначала выделяют известные точки, длины и направления. После этого становится понятно, какие линии нужно провести и какие элементы найти.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выполняется простое построение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переходят к чертежу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отмечают точки, проводят прямые и соединяют нужные части. Если нужно, проверяют пересечения и подписи. Последовательность действий помогает не пропустить важный шаг и сохранить точность.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прямые имеют одну общую точку, они пересекаются. Эта точка часто становится вершиной угла, началом новой линии или местом, где удобно строить фигуру дальше.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общих точек нет, прямые не пересекаются. На плоскости такое положение особенно важно для построения рамок, полос, дорожек и других одинаково направленных линий.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точки одной прямой принадлежат другой, прямые совпадают. Тогда на чертеже это выглядит как одна линия, которая одновременно задаёт два названия и одно направление.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положение прямых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случай удобно отличать по числу общих точек и по виду линии на чертеже.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плоскости у двух прямых есть три основных варианта: одна точка пересечения, отсутствие общих точек или полное совпадение.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класс; обобщение основных случаев взаимного положения прямых.
</a:t>
            </a:r>
            <a:endParaRPr lang="en-US" sz="6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распознают параллельные прямые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Сравнивают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идут ли линии в одном направлении и сохраняют ли одинаковый наклон на всём протяжении чертежа.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Проверяют пересечение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прямые не пересекаются даже при продолжении, их считают параллельными. На рисунке они выглядят как две ровные линии рядом.
</a:t>
            </a:r>
            <a:endParaRPr lang="en-US" sz="1281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Используют в построениях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помогают строить полосы, рамки, сетки и аккуратные схемы, где важно сохранить одинаковое расстояние и порядок линий.
</a:t>
            </a:r>
            <a:endParaRPr lang="en-US" sz="12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образуют угол 90°. Такой угол называют прямым и часто отмечают маленьким квадратиком, чтобы сразу было видно точное пересечение линий.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построения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линии нужны там, где важна правильная форма чертежа. Они помогают строить прямоугольники, высоты в треугольниках и аккуратные сетки для задач.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и ориентир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часто служит осью симметрии или вспомогательной линией для проверки рисунка. Он помогает сравнивать части фигуры и сохранять равные расстояния от одной линии.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прямой угол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школьному способу построения перпендикуляра к прямой.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пересечении двух прямых всегда образуются четыре угла. Они расположены вокруг общей точки и помогают описать положение линий на чертеже.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которые получаются при пересечении прямых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 имеют общую сторону и вместе образуют развёрнутый угол. Их сумма равна 180°, поэтому по одному из них можно легко найти другой.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лежат напротив друг друга и всегда равны. Это свойство удобно использовать, когда нужно быстро проверить правильность рисунка или найти неизвестный угол.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часто применяют в простых задачах на построение и измерение. Они позволяют не только проверять чертёж, но и рассуждать без лишних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97397"/>
            <a:ext cx="3287100" cy="15662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построений и их свойства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чем отличаются базовые элементы построений и как они помогают строить точные фигуры.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задаёт своё правило построения. Знание свойств помогает точно выполнять чертежи и быстро проверять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класс: определения и свойства геометрических фигур
</a:t>
            </a:r>
            <a:endParaRPr lang="en-US" sz="7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образа треугольника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отрезка, одна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появляется там, где три отрезка замыкают контур и встречаются в трёх вершинах. На чертеже его удобно обозначать буквами A, B и C, чтобы сразу видеть стороны и углы. Такой рисунок легко проверить по замкнутости и точности соединений.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есть не только стороны, но и важные вспомогательные линии. Высоты помогают найти перпендикуляры, медианы показывают связь вершины с серединой стороны, а биссектрисы делят угол на две равные части. Эти линии делают фигуру удобной для изучения.
</a:t>
            </a:r>
            <a:endParaRPr lang="en-US" sz="96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 учебном 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аккуратном рисунке треугольник становится основой для более сложных построений. От его вершин можно проводить дополнительные линии, сравнивать стороны и углы, а также искать симметричные элементы. Поэтому эта фигура часто используется как первый пример строгого построения.
</a:t>
            </a:r>
            <a:endParaRPr lang="en-US" sz="9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возникает, когда несколько отрезков соединяются последовательно и образуют замкнутую линию. Самые простые примеры — треугольник и четырёхугольник, где каждая сторона имеет своё место.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из отрезков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числа сторон фигура становится сложнее: появляются новые вершины, а внутри можно проводить дополнительные отрезки. Такие линии помогают сравнивать части фигуры и находить её свойства.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Пятиугольник и шестиугольник уже требуют большей внимательности при построении. Нужно следить, чтобы все отрезки соединялись точно, иначе контур не замкнётся или фигура исказится.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возможностей для построения диагоналей и других вспомогательных линий. Поэтому многоугольники удобно изучать как последовательное усложнение одной и той же идеи.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многоугольников по числу сторон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удобно начинать с одного признака — количества сторон.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вершин у фигуры. Рост числа элементов показывает, как усложняется построение многоугольника.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означает, что прямая делит фигуру на две равные части. Каждая точка слева имеет пару справа на таком же расстоянии от оси.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относительно прямой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линию сгиба по оси симметрии, половины фигуры совпадут. Это удобно проверять на рисунках, узорах, буквах и снежинках.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построениях симметрия помогает создавать аккуратные и уравновешенные изображения. Она особенно важна там, где нужно сохранить одинаковую форму обеих 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ось симметрии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по свойству равных расстояний от точек до оси.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длины отрезков и убеждаются, что нужные части чертежа действительно равны. Для этого используют линейку и проверяют, не нарушены ли исходные условия задачи.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смотрят, параллельны ли нужные линии и перпендикулярны ли те, которые должны пересекаться под прямым углом. Такие проверки особенно важны в построениях с несколькими элементами.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углы: их величину удобно измерять транспортиром, а прямые углы — ещё и угольником. Это помогает заметить неточности, которые не видны сразу.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ошибка в одной точке может изменить всю фигуру. Поэтому аккуратность, последовательность и повторная проверка — обязательная часть любого чертежа.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геометрических построениях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легче предотвратить, чем исправлять готовый чертёж.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проблем связано с невнимательностью и нарушением последовательности действий. Точная разметка и контроль каждого шага заметно повышают качество построения.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из школьной практики по математике, 6 класс
</a:t>
            </a:r>
            <a:endParaRPr lang="en-US" sz="7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593099"/>
            <a:ext cx="432900" cy="43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238" y="2293601"/>
            <a:ext cx="330525" cy="44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25954"/>
            <a:ext cx="432900" cy="38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30356"/>
            <a:ext cx="432900" cy="38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10702"/>
            <a:ext cx="432900" cy="43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построения из прямых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 помогают строить аккуратные схемы деталей, рамки и контуры фигур. В чертежах важны точность, масштаб и правильное расположение элементов.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планах зданий и фасадах прямые линии задают стены, проёмы и оси симметрии. Они помогают сделать проект понятным и удобным для чтения.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помещений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планах комнаты и коридоры изображают с помощью прямых и углов. Так легко понять форму помещения, размеры участков и их взаимное расположение.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разметка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 дороге направляют движение и помогают организовать пространство. Их точность особенно важна, потому что от неё зависит понятность разметки.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графических программах прямые используют для сеток, контуров и симметричных объектов. Они помогают создавать изображения, которые выглядят ровно и аккуратно.
</a:t>
            </a:r>
            <a:endParaRPr lang="en-US" sz="10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элементы плоскости — точка, прямая, отрезок и луч — позволяют строить всё более сложные фигуры. Если соблюдать свойства линий и аккуратно проверять чертёж, результат будет точным и понятным.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2026-05-24T17:42:28Z</dcterms:created>
  <dcterms:modified xsi:type="dcterms:W3CDTF">2026-05-24T17:42:28Z</dcterms:modified>
</cp:coreProperties>
</file>