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«Задонщина»: память о Куликовской битве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 подвиге, единстве князей и памяти о победе Руси.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возникла «Задонщина»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создано вскоре после Куликовской битвы и отражает живую память о событии. Его основа — летописи, устные рассказы и книжная традиция, а имя автора до нас не дошло.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 в истории и в тексте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сентября 1380 года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Куликовом поле у Дона русские полки встретились с войском Мамая. Сражение стало одним из самых значимых событий эпохи.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русских полков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битвы был важен не только военным успехом, но и сильным моральным переломом. Он укрепил надежду на освобождение русских земель.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осмысление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«Задонщина» превращает исторический факт в художественный рассказ о мужестве, единстве и ответственности за родную землю.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событии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сохраняет представление о Куликовской битве как о моменте, когда история Руси повернула к укреплению общих сил.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Дмитрия Донского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важна не личная слава, а служение Русской земле. Поэтому Дмитрий Донской становится символом объединения, военной мудрости и силы всего войска.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Иванович показан как князь, который не только ведет войско, но и собирает вокруг себя других правителей ради общего дела. Его образ связан с решимостью и верой в победу.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096" y="182735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82" y="180596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82" y="3524916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построена «Задонщина»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вместо единого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складывается из отдельных сцен, поэтому событие воспринимается как череда ярких остановок. Такой способ изложения делает рассказ живым и напряженным.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и возгласы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и автора часто звучит как обращение к князьям, воинам и Русской земле. Это усиливает торжественность и помогает почувствовать участие в событии.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не просто описывается, а участвует в происходящем. Реки, поля и пространство пути создают ощущение большого исторического движения.
</a:t>
            </a:r>
            <a:endParaRPr lang="en-US" sz="790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тревоги к славе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тексте заметно ожидание боя, затем появляется напряжение сражения, а после победы — торжество. Этот контраст делает каждую сцену особенно выразительной.
</a:t>
            </a:r>
            <a:endParaRPr lang="en-US" sz="7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единства русских земель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разобщенность князей ослабляет Русь, а согласие помогает выстоять. Победа в битве связана не с частной выгодой, а с общим делом.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объединенного войска подчеркивает, что сила народа рождается из ответственности за родную землю. Для средневековой Руси это была не отвлеченная мысль, а насущная необходимость.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единства звучит как главный урок произведения: когда князья действуют вместе, они способны защитить страну и изменить ход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Плач по погибшим воинам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Победа, за которую заплачено дорогой ценой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радости победы в тексте звучит скорбь по тем, кто не вернулся с поля боя. Автор не скрывает, что за спасение Руси заплачена жизнь многих воинов. Именно поэтому торжество становится особенно трогательным.
</a:t>
            </a:r>
            <a:endParaRPr lang="en-US" sz="835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простых защитниках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оказываются не только князья, но и те, кто сражался рядом с ними. Их подвиг не забыт, потому что именно их усилиями была добыта победа. Память о них соединяет благодарность и уважение.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и печаль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«Задонщина» умеет объединять разные чувства в одном рассказе. Сначала звучит радость победы, а затем — тихая скорбь по павшим. Такое соседство делает произведение человечным и глубоким.
</a:t>
            </a:r>
            <a:endParaRPr lang="en-US" sz="94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смысл фрагмента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смысловых переходов в «Задонщине».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приемы древнерусского текста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Торжественные обращения помогают автору говорить не только о событии, но и о его значении для всей Руси. Речь звучит как призыв, а не как обычное сообщение.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параллелизмы делают фразы ритмичными и запоминающимися. Благодаря этому текст легко воспринимается на слух и напоминает устное сказание.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эпитеты и образные сравнения создают яркие картины боя, пути и природы. Они помогают представить событие как большое и значительное для всей страны.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книжный стиль сочетается с живой эмоциональностью. Поэтому произведение звучит одновременно торжественно и искренне, как рассказ очевидца о важном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смысловые акценты фрагмента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текст строится вокруг общих ценностей, а не только вокруг описания боя.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акценты связаны с единством и победой, поэтому историческое событие подано как урок общей ответственности.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смысловых мотивов фрагмента «Задонщины», учебная интерпретация.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«Словом о полку Игореве»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памятника древнерусской литературы обращаются к судьбе Русской земли и говорят высоким, торжественным языком, поэтому их часто читают вместе и сравнивают по образности.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исторический результат у этих произведений разный: в «Слове о полку Игореве» звучит тревога из-за поражения, а в «Задонщине» — уверенность победителей.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интонация «Задонщины» звучит более светло и торжественно: текст не только скорбит, но и прославляет подвиг, который изменил ход истории.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важны поэтические сравнения, обращения к природе и мысль о том, что судьба страны зависит от согласия князей и их ответственности перед народом.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614917"/>
            <a:ext cx="4009200" cy="19102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памятников древнерусской литературы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сходство художественной традиции и различие исторического смысла двух произведений.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текста близки по стилю и образам, но один предупреждает о беде, а другой прославляет победу и единство.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Игореве»; «Задонщина» (древнерусские памятники литературы)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памятника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«Задонщины» соединяет книжную торжественность и черты живой устной речи: в нём есть обращения, повторяющиеся формулы и выразительные сравнения, запоминающиеся слушателю.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кратко и энергично: отдельные фразы нередко строятся как звучные формулы, поэтому события воспринимаются не как сухая запись, а как живой рассказ о подвиге.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насыщенность усиливает впечатление: даже в нескольких строках автор умеет передать тревогу, надежду, радость победы и уважение к воинам.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Русской земли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здесь не просто фон битвы: она помогает почувствовать масштаб события и напоминает, что речь идёт не о частном сражении, а о судьбе всей страны и народа.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земля в тексте показана как единое пространство, которое нужно беречь и защищать. В этот образ входят города, реки, поля и память о предках, соединяющая всех жителей.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переходы фрагмента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чувство напряжения постепенно сменяется радостью, а затем снова уравновешивается памятью о павших.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Наивысший эмоциональный подъём связан с победой, но финал не обрывает скорбь: текст сохраняет и гордость, и память.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фрагмента «Задонщины»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смысл победы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«Задонщине» победа воспринимается не только как военный успех, но и как знак того, что правое дело поддержано свыше и имеет нравственное основание.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Упоминания Божьей помощи соответствуют мировоззрению средневековой Руси: люди видели в истории не случайность, а проявление высшего смысла и справедливости.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победа на Куликовом поле звучит как награда за единство, мужество и верность родной земле, а не только как результат силы оружия.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смысл фрагмента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историческое событие превращается в литературный образ и вывод о силе Руси.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произведения для современного школьника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«Задонщина» помогает понять, как литература сохраняет память о важных событиях и превращает историю в живой рассказ, который можно обсуждать и сегодня.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ответственности за общее дело: победа достигается не одним человеком, а совместными усилиями, доверием и готовностью поддержать друг друга.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 о ценности уважения к предкам и благодарной памяти о тех, кто защищал родную землю, даже если их подвиг дался дорогой ценой.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это пример того, как любовь к Родине связана не с громкими словами, а с верностью, взаимопомощью и умением беречь общее.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903087"/>
            <a:ext cx="3971100" cy="13373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исторические факты фрагмента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какие события и факты лежат в основе произведения.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связано с конкретной историей, но его главная задача — сохранить память о победе и укреплении единства.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Летописные сведения и текст «Задонщины»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«Задонщина» важна и сегодня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«Задонщина» соединяет историю, память и чувство долга перед Родиной. Она показывает, что сила Руси рождается из единства, мужества и уважения к подвигу предков.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2026-05-22T10:59:14Z</dcterms:created>
  <dcterms:modified xsi:type="dcterms:W3CDTF">2026-05-22T10:59:14Z</dcterms:modified>
</cp:coreProperties>
</file>