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«Крошка Цахес, по прозванию Циннобер»: сказка о чуде, обмане и истинной ценности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Фантастическая история о славе, которая оказалась лишь иллюзией.
</a:t>
            </a:r>
            <a:endParaRPr lang="en-US" sz="3594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Э. Т. А. Гофман создаёт фантастический сюжет, чтобы высмеять доверчивость, чинопочитание и слепую веру в блеск. В повести чудо обнажает слабости общества и показывает, как легко спутать внешнее впечатление с настоящей ценностью.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Гофман и романтическая повесть о видимости и правде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повести Цахес — бедный, жалкий и внешне отталкивающий ребёнок из простой крестьянской среды. Он не вызывает ни уважения, ни симпатии.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Волшебный дар феи Розабельверде заставляет окружающих приписывать ему чужие успехи, ум и заслуги. Так создаётся ложная репутация, не связанная с его личными качествами.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Цахес не меняется к лучшему: он не становится добрее, умнее или талантливее. Его возвышение держится только на магии и доверчивости людей.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Цахес: образ героя, которому приписывают чужую славу
</a:t>
            </a:r>
            <a:endParaRPr lang="en-US" sz="262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Фея Розабельверде и сказочный источник обмана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Волшебное вмешательство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Розабельверде вмешивается в судьбу Цахеса и нарушает обычный порядок мира. Её действие не воспитывает героя, а искажает восприятие людей вокруг него.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запускается сюжет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фантастический элемент запускает цепочку странных событий. Сказочный свет, лес и образ феи подчёркивают, что обман в повести имеет волшебное происхождение.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судьба Цахеса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подъём героя происходит не благодаря труду или таланту, а из-за чужого признания и магического искажения.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Слава Цахеса быстро растёт, но так же быстро исчезает, когда исчезает обман.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Фрагменты повести Э. Т. А. Гофмана «Крошка Цахес, по прозванию Циннобер» в переводе А. Морозова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Бальтазар внимателен к деталям и не спешит верить тому, что повторяет толпа. Он замечает нелепость происходящего раньше других и начинает искать объяснение.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Бальтазар как носитель здравого смысла и правды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позиция основана на честности: Бальтазар не принимает ложную славу Цахеса за истинную и не подстраивается под мнение большинства.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действует не только мыслями, но и поступками. Он пытается разобраться в причине несправедливости и защитить правду, даже если это трудно.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образ Бальтазара Гофман показывает, что здравый смысл, наблюдательность и внутреннее достоинство важнее внешнего успеха и громких похвал.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6927" y="1479875"/>
            <a:ext cx="4924246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роль в сюжете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каждый герой или группа героев раскрывает основную борьбу между видимостью и сущностью.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распределены вокруг одной идеи: общество легко принимает подделку за настоящее.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Фрагменты повести Э. Т. А. Гофмана «Крошка Цахес, по прозванию Циннобер» в переводе А. Морозова
</a:t>
            </a:r>
            <a:endParaRPr lang="en-US" sz="133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Кандиду Гофман напоминает: внешность и первое впечатление не всегда верны. Чтобы понять человека, нужно увидеть его внутреннее содержание.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Кандида связана с чистотой, доверием и искренним чувством. Она умеет любить по-настоящему, а не по расчёту или по чужому мнению.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отношение к Бальтазару показывает, что в повести есть место подлинной привязанности. Однако даже искренний человек может ошибиться под влиянием обмана.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Кандида и тема любви в повести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волшебного обмана в повести
</a:t>
            </a:r>
            <a:pPr algn="l" indent="0" marL="0">
              <a:lnSpc>
                <a:spcPct val="100000"/>
              </a:lnSpc>
              <a:buNone/>
            </a:pPr>
            <a:r>
              <a:rPr lang="en-US" sz="1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магия превращает нелепого человека в мнимого героя.
</a:t>
            </a:r>
            <a:endParaRPr lang="en-US" sz="31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50223"/>
            <a:ext cx="337500" cy="3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82156" y="2528378"/>
            <a:ext cx="25650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52978"/>
            <a:ext cx="337500" cy="27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55332"/>
            <a:ext cx="337500" cy="30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на чиновников, карьеризм и светское общество
</a:t>
            </a:r>
            <a:endParaRPr lang="en-US" sz="2281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Слепота к очевидному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не замечают нелепости, которая бросается в глаза. Их ослепляют форма, манеры и слухи, поэтому они перестают различать истинное и поддельное.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Погоня за чинами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Гофман показывает людей, для которых должность важнее личности. Они сразу начинают уважать того, кто выглядит значительным, даже если за внешним блеском нет реальных заслуг.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Толпа и мода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быстро подхватывает чужое восхищение и боится выделиться. Стоит одному человеку признать Цахеса великим, и остальные начинают повторять это без проверки.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особенно заметна там, где общество само создаёт авторитеты. Гофман предупреждает: если судить только по внешности, можно легко принять обман за успех.
</a:t>
            </a:r>
            <a:pPr algn="ctr" indent="0" marL="0">
              <a:lnSpc>
                <a:spcPct val="100000"/>
              </a:lnSpc>
              <a:buNone/>
            </a:pPr>
            <a:r>
              <a:rPr lang="en-US" sz="5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Ложные кумиры
</a:t>
            </a:r>
            <a:endParaRPr lang="en-US" sz="102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повести и их соотношение
</a:t>
            </a:r>
            <a:endParaRPr lang="en-US" sz="3081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обман запускает сюжет и заставляет героев и читателя сомневаться в привычных оценках.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строится вокруг ложной видимости, а развязка возвращает истине решающую роль.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фрагментов повести Э. Т. А. Гофмана в переводе А. Морозова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сказочного и тревожного мира повести
</a:t>
            </a:r>
            <a:endParaRPr lang="en-US" sz="2488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Дворец, где чудо выглядит нарядно
</a:t>
            </a:r>
            <a:pPr algn="ctr" indent="0" marL="0">
              <a:lnSpc>
                <a:spcPct val="100000"/>
              </a:lnSpc>
              <a:buNone/>
            </a:pPr>
            <a:r>
              <a:rPr lang="en-US" sz="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Придворные залы у Гофмана кажутся праздничными, но за блеском чувствуется напряжение. Свечи, музыка и поклоны создают красивую оболочку, в которой легко спрятать нелепость и обман. Именно поэтому сказка постепенно превращается в насмешливое зеркало общества.
</a:t>
            </a:r>
            <a:endParaRPr lang="en-US" sz="1039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где слышится шорох волшебства
</a:t>
            </a:r>
            <a:pPr algn="ctr" indent="0" marL="0">
              <a:lnSpc>
                <a:spcPct val="100000"/>
              </a:lnSpc>
              <a:buNone/>
            </a:pPr>
            <a:r>
              <a:rPr lang="en-US" sz="5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Волшебный лес в этом мире не просто фон, а место, где нарушаются привычные правила. Тени между деревьями, странный свет и неожиданное вмешательство феи делают событие почти театральным. Так фантастика подчеркивает, что реальность здесь неустойчива и легко искажается.
</a:t>
            </a:r>
            <a:endParaRPr lang="en-US" sz="1035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Смешное, которое вдруг становится тревожным
</a:t>
            </a:r>
            <a:pPr algn="ctr" indent="0" marL="0">
              <a:lnSpc>
                <a:spcPct val="100000"/>
              </a:lnSpc>
              <a:buNone/>
            </a:pPr>
            <a:r>
              <a:rPr lang="en-US" sz="5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часто вызывает улыбку: герои попадают в нелепые ситуации, а внешность Цахеса сразу бросается в глаза. Но за комизмом постепенно раскрывается несправедливость, от которой становится не по себе. Сказочный мир показывает не только чудо, но и человеческую слепоту.
</a:t>
            </a:r>
            <a:endParaRPr lang="en-US" sz="102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высмеивает Гофман в повести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показано, какие общественные привычки становятся объектом сатиры.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Гофман высмеивает не одного героя, а целую среду, где внешний успех подменяет настоящую ценность.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фрагментов повести Э. Т. А. Гофмана в переводе А. Морозова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сохраняет иронию оригинала: серьезные слова соседствуют с комическими подробностями, поэтому смешное и колкое звучат одновременно и не теряют сказочного оттенка.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тон и художественные особенности перевода А. Морозова
</a:t>
            </a:r>
            <a:endParaRPr lang="en-US" sz="2625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речь соединяет книжную интонацию, бытовые наблюдения и резкие контрасты. Благодаря этому придворный мир выглядит одновременно нарядным и нелепым, почти как сцена.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перевода помогает увидеть двойной смысл повести: внешне это фантастическая история, а по сути — точная насмешка над человеческой доверчивостью и погоней за успехом.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магический дар заставляет людей приписывать ему чужие заслуги
</a:t>
            </a:r>
            <a:endParaRPr lang="en-US" sz="70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Важен не сам Цахес, а то, как искажено его воспринимают. Одна волшебная подмена делает случайную репутацию похожей на заслуженную славу.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фрагментов повести Э. Т. А. Гофмана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героев повести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распределяются по двум полюсам: правда и совесть — против тщеславия, обмана и доверчивости.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нравственный конфликт: ценность человека определяется не внешним блеском, а поступками и внутренним содержанием.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фрагментов повести Э. Т. А. Гофмана в переводе А. Морозова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Разоблачение Цахеса и восстановление справедливости
</a:t>
            </a:r>
            <a:endParaRPr lang="en-US" sz="2569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ложной славы
</a:t>
            </a:r>
            <a:pPr algn="ctr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Цахес получает почести и признание, хотя сам ничего не создает. Его успех держится на волшебной подмене и доверчивости окружающих.
</a:t>
            </a:r>
            <a:endParaRPr lang="en-US" sz="1392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обмана
</a:t>
            </a:r>
            <a:pPr algn="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Бальтазар замечает несоответствие между реальными заслугами и тем, кому их приписывают. Так возникает путь к разоблачению.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истины
</a:t>
            </a:r>
            <a:pPr algn="l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магия исчезает, мнимая значительность Цахеса рушится. Справедливость восстанавливается, а люди вновь видят подлинную цену поступков.
</a:t>
            </a:r>
            <a:endParaRPr lang="en-US" sz="138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комического впечатления к серьезному выводу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смысловых переходов в фрагментах повести.
</a:t>
            </a:r>
            <a:endParaRPr lang="en-US" sz="27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понятна современному школьнику
</a:t>
            </a:r>
            <a:endParaRPr lang="en-US" sz="2669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Лента, где важнее картинка
</a:t>
            </a:r>
            <a:pPr algn="l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многие оценивают человека по яркой фотографии, популярности и числу откликов. Повесть напоминает, что внешняя заметность может скрывать пустоту, а настоящее достоинство не всегда сразу бросается в глаза. Это помогает внимательнее относиться к тому, что кажется «успехом».
</a:t>
            </a:r>
            <a:endParaRPr lang="en-US" sz="1308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Толпа, которая легко верит
</a:t>
            </a:r>
            <a:pPr algn="l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и интернет-среде мнение группы иногда звучит громче фактов. У Гофмана это особенно заметно: когда все повторяют одно и то же, ошибка начинает казаться правдой. Образ маски или зеркала помогает понять, как важно проверять информацию и не поддаваться первому впечатлению.
</a:t>
            </a:r>
            <a:endParaRPr lang="en-US" sz="130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фрагментов о Крошке Цахесе
</a:t>
            </a:r>
            <a:pPr algn="l" indent="0" marL="0">
              <a:lnSpc>
                <a:spcPct val="100000"/>
              </a:lnSpc>
              <a:buNone/>
            </a:pPr>
            <a:r>
              <a:rPr lang="en-US" sz="1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Гофман показывает, что ложная слава держится на доверчивости толпы, а не на достоинствах человека. Сказка превращается в сатиру и напоминает: важно видеть не блеск, а правду, разум и внутреннее содержание.
</a:t>
            </a:r>
            <a:endParaRPr lang="en-US" sz="380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2026-05-23T03:19:29Z</dcterms:created>
  <dcterms:modified xsi:type="dcterms:W3CDTF">2026-05-23T03:19:29Z</dcterms:modified>
</cp:coreProperties>
</file>