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и координатный луч: как числа можно увидеть и измерить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можно измерять, сравнивать и находить на прямой.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встречаются шкалы и координатный луч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окружают нас каждый день: на линейке, термометре, часах и весах. Координатный луч в математике помогает точно показывать положение числа и сравнивать его с другими.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шкала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— это последовательность равных делений, рядом с которыми стоят числа или отметки. Она помогает измерять величины одинаковыми шагами.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деление соответствует одной единице измерения: сантиметру, минуте, градусу или килограмму. Поэтому значение легко прочитать по отметке.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шкалы можно определить длину предмета, температуру воздуха, время и массу. Это удобный способ перевести наблюдение в точное число.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шкала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 показывает, откуда начинается измерение. Без него невозможно правильно понять, с какой точки считать значения.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делят шкалу на равные части. Именно по ним определяют, сколько единиц прошло от начала отсчёта.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шкалы — это разность между соседними отметками. Чем он меньше, тем точнее можно определить значение.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подписи помогают быстро ориентироваться в значениях. Они показывают, какие числа соответствуют отмеченным делениям.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луч начинается в точке 0 и имеет только одно направление. Обычно его изображают вправо, чтобы числа возрастали последовательно. Так легче видеть порядок значений.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координатном луче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луче все деления равны, а отрезок от 0 до 1 называют единичным. Именно он задаёт размер всех остальных отрезков и помогает точно откладывать числа.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координатного луча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построении луча и нанесении чисел.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основа для всех остальных чисел на луче: по нему откладывают расстояния и находят точки без ошибок.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 темы «Координатный луч»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длину одного шага на координатном луче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шкале особенно удобно, когда нужно быстро увидеть разницу между предметами одного вида.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предметов по шкале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предметов длина растёт по порядку, а разница между самым коротким и самым длинным составляет 12 см.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условия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точки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показывает, на каком делении координатного луча находится точка. Она отвечает на вопрос: сколько единичных отрезков от нуля до точки.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A имеет координату 4, значит, от начала отсчёта до неё нужно пройти четыре равных деления. Положение точки определено точно.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и том же луче одинаковая координата означает одно и то же место. Поэтому координата помогает не путать разные точки.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точку по координате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0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начало отсчёта. От него начинается счёт всех последующих делений на луче.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Отложить отрезки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нужном направлении последовательно откладывают столько единичных отрезков, сколько показывает число координаты.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Поставить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ставят на нужное деление и записывают её координату. Так положение на луче определяется без сомнений.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числа на координатном луче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Правее —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координатном луче число, расположенное правее, всегда больше числа слева от него. Поэтому 5 больше 3, а 8 больше 6, если все деления равны.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от нуля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числа, удобно смотреть на их расстояние от нуля. Чем дальше точка от начала отсчёта, тем больше число на луче.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виден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луч помогает быстро увидеть порядок чисел без вычислений. Достаточно найти их положение на линии и определить, какая точка находится правее.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шкалы своё назначение, единица измерения и смысл делений. По ней можно не только читать значение, но и точно понимать, что именно измеряется.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вокруг нас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шкала служит одной цели: сделать величину наглядной, сравнимой и измеряемой по одинаковым делениям.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измерительные приборы: линейка, термометр, часы, весы.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не обозначает длину, но задаёт точку старта. Без него нельзя точно определить, где начинается отсчёт значений.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координатного луча из школьного курса математики.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начало отсчёта, от которого считают все остальные числа на луче.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Неровные деления сбивают счёт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расстояния между делениями различаются, шкала перестаёт быть точной. Тогда одно и то же число может оказаться в неверном месте, а измерение станет недостоверным. Особенно заметно это на рисунках, где деления выглядят почти одинаковыми.
</a:t>
            </a:r>
            <a:endParaRPr lang="en-US" sz="1018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ноль меняет весь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начинают считать не от нуля, а от первой отметки. Из-за этого точка оказывается сдвинутой, а число читается неправильно. На правильной шкале ноль всегда отмечен отдельно и служит отправной точкой для всех вычислений.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мелкие деления помогают различать близкие значения, например при измерении длины отрезка или температуры.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шаг шкалы влияет на точность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шаг, тем выше точность чтения шкалы; крупный шаг ускоряет измерение, но снижает детализацию.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точности по величине шага шкалы; учебная схема, 2025.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3723" y="1986438"/>
            <a:ext cx="1956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шкалы и координатный луч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ряды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луч помогает располагать числа по порядку и видеть, какое из них больше или меньше. Это удобно при работе с последовательностями и сравнением значений.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отрезков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шкала показывает длину отрезка в сантиметрах. Равные деления позволяют быстро определить размер предмета и записать результат с нужной единицей.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термометра показывает, насколько тёплый или холодный воздух вокруг. По делениям можно понять значение температуры и сравнить разные дни.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 шкала помогает читать часы и минуты. Благодаря одинаковым делениям легко определить момент времени и рассчитать, сколько прошло минут.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значения по шкале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со шкалой и указателем на ней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измерять величины, потому что её деления идут равномерно. Если шаг одинаковый, можно точно читать значение, сравнивать предметы и не путать соседние отметки.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луч начинается в нуле и имеет одно направление. Он показывает, где находится число, и помогает понять его положение относительно других чисел на прямой.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построены деления и чем меньше шаг шкалы, тем надёжнее результат. Точность измерения зависит не только от прибора, но и от правильного счёта.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проверяются счёт делений, понимание нуля, чтение координат и умение замечать ошибки на шкале.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 ты понял тему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уверенно выполняет все пять действий, он понимает и построение луча, и чтение шкал, и сравнение чисел по их положению.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 теме «Шкала. Координатный луч».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и луч делают числа видимыми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учат видеть числа как положение, длину и порядок. Когда ноль, деления и направление выбраны правильно, измерения становятся понятными, а сравнение чисел — быстрым и точным.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2026-05-24T12:45:40Z</dcterms:created>
  <dcterms:modified xsi:type="dcterms:W3CDTF">2026-05-24T12:45:40Z</dcterms:modified>
</cp:coreProperties>
</file>