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— важные млекопитающие, обитающие почти на всех континентах.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копытных млекопитающих: многообразие и значение
</a:t>
            </a:r>
            <a:endParaRPr lang="en-US" sz="256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эволюция копытных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копытные появились около 55 миллионов лет назад. Их эволюция связана с переходом к открытым пространствам и развитием копыт, что дало преимущество в быстром беге и выживании.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имеют прочные роговые копыта, заменяющие когти, что повышает их устойчивость и скорость движения по разным поверхностям.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обладают удлинёнными конечностями и развитой мускулатурой, что позволяет им быстро и эффективно передвигаться.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пищеварительная система копытных помогает перерабатывать растительную пищу, обеспечивая выносливость и энергию для активной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копытных млекопитающих
</a:t>
            </a:r>
            <a:endParaRPr lang="en-US" sz="264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304636"/>
            <a:ext cx="3709500" cy="12492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различия: парнокопытные vs. непарнокопытные
</a:t>
            </a:r>
            <a:endParaRPr lang="en-US" sz="2393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анатомических и пищеварительных особенностей двух основных групп копытных.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— в строении конечностей и особенностях пищеварения.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Парнокопытные: главные представители и их черты
</a:t>
            </a:r>
            <a:endParaRPr lang="en-US" sz="265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— легкие и быстрые обитатели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известны своими изящными рогами и высокой скоростью. Эти животные травоядны и предпочитают открытые поляны и лесные опушки.
</a:t>
            </a:r>
            <a:endParaRPr lang="en-US" sz="1723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— высокие обитатели африканских саванн
</a:t>
            </a:r>
            <a:pPr algn="l" indent="0" marL="0">
              <a:lnSpc>
                <a:spcPct val="100000"/>
              </a:lnSpc>
              <a:buNone/>
            </a:pPr>
            <a:r>
              <a:rPr lang="en-US" sz="15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Жирафы имеют очень длинную шею, позволяющую им доставать листву на деревьях. Они питаются преимущественно листьями акации.
</a:t>
            </a:r>
            <a:endParaRPr lang="en-US" sz="159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Коровы — важный источник пищи и продуктов
</a:t>
            </a:r>
            <a:pPr algn="l" indent="0" marL="0">
              <a:lnSpc>
                <a:spcPct val="100000"/>
              </a:lnSpc>
              <a:buNone/>
            </a:pPr>
            <a:r>
              <a:rPr lang="en-US" sz="1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коровы выращиваются человеком из-за молока и мяса. Они обладают четырёхкамерным желудком и медленным жевательным процессом.
</a:t>
            </a:r>
            <a:endParaRPr lang="en-US" sz="16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Непарнокопытные: виды и характерные особенности
</a:t>
            </a:r>
            <a:endParaRPr lang="en-US" sz="2447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— символ скорости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6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имеют один функционирующий палец на каждой ноге — копыто. Их длинные морды и развитая мускулатура помогают им выносливо бегать.
</a:t>
            </a:r>
            <a:endParaRPr lang="en-US" sz="129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Носороги — массивные защитники саванн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или два рога на морде делают носорогов узнаваемыми. Они обладают толстым телом и сильным кожным покровом для защиты от хищников.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 — обитатели тропических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Тапиры живут в густой растительности, имеют три пальца на ногах и короткий хоботок, который помогает им собирать пищу.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имеют удлинённые конечности с упрощённой строением кистей и стоп, адаптированных к быстрому бегу и опоре на копыта.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Копыта представляют собой ороговевшие пластины, снижающие нагрузку и защищающие пальцы от повреждений на твёрдой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обладают сложным многокамерным желудком, позволяющим эффективно переваривать растительную пищу при жвачке.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непарнокопытных желудок простой, а основная переработка клетчатки происходит в развитой слепой кишке.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копытных: скелет, копыта и пищеварительная система
</a:t>
            </a:r>
            <a:endParaRPr lang="en-US" sz="25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распространение копытных по континентам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богатое видовое разнообразие сконцентрировано в Африке и Евразии, что связано с разнообразием сред обитания.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копытных в Африке и Евразии подчеркивает их важность в экосистемах этих регионов.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Mammal Assessment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преобразуют растительную массу в биомассу, предотвращая чрезмерное зарастание и поддерживая баланс растительности.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являются базовым звеном пищевых цепей, обеспечивая пищу для многих крупных хищников, таких как волки и львы.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способствуют расселению семян и улучшают плодородие почвы благодаря разбрасыванию навоза.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копытных в биосфере
</a:t>
            </a:r>
            <a:endParaRPr lang="en-US" sz="264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питания и сырьё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млекопитающие обеспечивают человека мясом, молоком, кожей и шерстью, являясь важной частью сельскохозяйственной экономики.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и хозяйственные ресурсы
</a:t>
            </a:r>
            <a:endParaRPr lang="en-US" sz="236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животные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верблюды применяются как тягловая сила. В культуре и обрядах они символизируют силы природы и экономическое благополучие народа.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обитают в различных зонах — от открытых степей до густых лесов и высокогорных районов, что требует уникальных физиологических адаптаций для выживания в каждой среде.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кожа защищает животных от царапин, укусов насекомых и резких климатических условий, обеспечивая дополнительную защиту в суровых или густорастущих ландшафтах.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и высоко расположенная голова, особенно у жирафов, позволяют достигать высоко расположенной листвы, расширяя источники питания в саваннах и лесах.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копыта способствуют уверенной опоре и равновесию на нестабильных поверхностях — рыхлой почве, гравии или каменистых склонах, что важно для быстрого передвижения и защиты от хищников.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 разнообразным средам обитания
</a:t>
            </a:r>
            <a:endParaRPr lang="en-US" sz="264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копытных служит растительная пища: трава, листья, молодые побеги и корни, что требует эффективных механизмов для расщепления сложной клетчатки.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копытных: стратегии травоядных животных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Парнокопытные обладают многокамерным желудком, где пища многократно пережевывается и подвергается ферментации, что повышает усвояемость питательных веществ.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Непарнокопытные переваривают клетчатку преимущественно в слепой кишке, где микрофлора помогает расщеплять растения, компенсируя более простое строение желудка.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копытные: размеры и места обитания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представлены сравнения размеров и природных ареалов четырёх крупных видов копытных, демонстрируя разнообразие их биологических характеристик.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копытных варьируются в десятки раз, отражая экологические ниши от высоких саванных лиственноядных до компактных горных пастбищных видов.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база животных,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копытных и забота о потомстве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большинства копытных рождается один–два детёныша, которые быстро становятся самостоятельными. Например, жирафята встают на ноги спустя несколько минут, что важно для спасения от хищников.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опека длится от нескольких недель до года в зависимости от вида, обеспечивая кормление молоком и защиту в первые месяцы жизни потомства.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Сахалинский олень и европейский зубр относятся к числу видов с низкой численностью из-за утраты среды обитания и ограниченного ареала.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Чёрный носорог испытывает значительное давление от браконьерства ради ценных рогов, что опасно снижает его популяцию в дикой природе.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Сайгак страдает от охоты и конкуренции с домашним скотом, а фрагментация ареалов уменьшает возможности для миграций и размножения.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Вымирающие и редкие виды копытных
</a:t>
            </a:r>
            <a:endParaRPr lang="en-US" sz="26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копытных за 100 лет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защиты и разведения в неволе существенно способствовали восстановлению зубров и частично замедлили сокращение носорогов.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Долгосрочные усилия в охране показали эффективность: численность зубров значительно увеличилась, а у носорогов наблюдается стабилизация благодаря охране.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Отчёты Международного союза охраны природы, 2023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 обеспечивает безопасные территории для обитания и размножения копытных без вмешательства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программы по борьбе с браконьерством включают патрулирование, штрафы и информационные кампании для сохранения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помогает обмениваться опытом, финансировать проекты и внедрять разведение редких видов с последующим возвращением в природу.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охраны копытных млекопитающих
</a:t>
            </a:r>
            <a:endParaRPr lang="en-US" sz="26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интересные факты о копытных
</a:t>
            </a:r>
            <a:endParaRPr lang="en-US" sz="2881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— гигант саванн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отличается не только высотой до 6 метров, но и способностью использовать длинную шею для питания высоко расположенной листвой, что обеспечивает преимущество в условиях конкуренции за пищу.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обновление рогов у оленей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каждый год сбрасывают старые рога и отращивают новые, что связано с сезонными изменениями и играет роль в социальных взаимодействиях и размножении.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и слух носорогов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слабое зрение, носороги компенсируют это острым обонянием и слухом, что позволяет им эффективно ориентироваться и защищаться в густой растительности.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экономия воды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могут обходиться без питья до десяти суток за счёт запасов жира в горбах и уникальных физиологических механизмов, что помогает выживанию в пустынных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240370"/>
            <a:ext cx="5742000" cy="7121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089171"/>
            <a:ext cx="5742000" cy="7121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2937904"/>
            <a:ext cx="5742000" cy="71214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4825" y="3786804"/>
            <a:ext cx="5742000" cy="7121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83811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в культуре, мифах и искусстве
</a:t>
            </a:r>
            <a:endParaRPr lang="en-US" sz="3169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239800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— символ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6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 Севера олень считается символом благородства и жизненной силы, часто появляется в мифах, песнях и декоративных элементах традиционного искусства.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088601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Бык и древнегреческий миф
</a:t>
            </a:r>
            <a:pPr algn="l" indent="0" marL="0">
              <a:lnSpc>
                <a:spcPct val="100000"/>
              </a:lnSpc>
              <a:buNone/>
            </a:pPr>
            <a:r>
              <a:rPr lang="en-US" sz="6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древней Греции бык ассоциировался с силой и властью, что отражено в культе Минотавра и многочисленных легендах, связанных с этими животными.
</a:t>
            </a:r>
            <a:endParaRPr lang="en-US" sz="1184" dirty="0"/>
          </a:p>
        </p:txBody>
      </p:sp>
      <p:sp>
        <p:nvSpPr>
          <p:cNvPr id="12" name="Text 4"/>
          <p:cNvSpPr txBox="1"/>
          <p:nvPr/>
        </p:nvSpPr>
        <p:spPr>
          <a:xfrm>
            <a:off x="355800" y="29373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в волшебных сказках
</a:t>
            </a:r>
            <a:pPr algn="l" indent="0" marL="0">
              <a:lnSpc>
                <a:spcPct val="100000"/>
              </a:lnSpc>
              <a:buNone/>
            </a:pPr>
            <a:r>
              <a:rPr lang="en-US" sz="6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занимают особое место в сказках: Пегас с крыльями и единорог с рогом — символы магии и чистоты в различных культурах мира.
</a:t>
            </a:r>
            <a:endParaRPr lang="en-US" sz="1131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786234"/>
            <a:ext cx="2153400" cy="713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копытных в искусстве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Наскальные рисунки и геральдические символы по всему миру часто изображают копытных, отражая их важность для человека на протяжении истории.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копытных в природе и обществе: итоговые мысли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Копытные млекопитающие остаются ключевыми компонентами экосистем и культуры человека, требуя постоянного внимания к охране и научному изучению для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2026-05-09T02:30:44Z</dcterms:created>
  <dcterms:modified xsi:type="dcterms:W3CDTF">2026-05-09T02:30:44Z</dcterms:modified>
</cp:coreProperties>
</file>