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период Второй мировой войны: перелом в ходе войны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 годы изменили ход войны и определили будущую победу союзников.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1942 года война охватила несколько континентов, а вступление США резко усилило союзников. На этом фоне решалась не только судьба фронтов, но и баланс ресурсов, промышленности и международного сотрудничества.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грани перелома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1942 года Япония быстро расширяла захваченные территории в Юго-Восточной Азии и в западной части Тихого океана.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Японии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первые месяцы 1942 года стало заметно, что исход войны будет зависеть не только от боёв, но и от промышленной мощи союзников.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продолжала борьбу, а Соединённые Штаты после Пёрл-Харбора наращивали армию, флот и военное производство.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Британии и США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советско-германском фронте шли тяжёлые оборонительные бои, а Красная армия после потерь 1941 года восстанавливала силы и готовила новые соединения.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фронт СССР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удерживала Францию, Норвегию, Польшу и значительную часть Восточной Европы, опираясь на оккупационный режим и ресурсы захваченных территорий.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контроль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Военно-политическая обстановка в начале 1942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происходили на разных фронтах, но каждое из них ослабляло державы Оси и усиливало союзников.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последовательности видно, как в 1942–1943 годах инициативу постепенно теряли Германия, Италия и Япония.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Второй мировой войны, 1942–1943 годы.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второго периода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 Сталинград длилась с июля 1942 года по февраль 1943 года и стала одним из самых тяжёлых сражений войны.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сражение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немецкой группировки показал, что вермахт больше не может безостановочно наступать на Восточном фронте, и стал важным моральным переломом.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шло буквально за каждый квартал: дома разрушались, улицы переходили из рук в руки, а город почти полностью был уничтожен.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за город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сумели окружить 6-ю армию генерала Фридриха Паулюса, лишив её снабжения и возможности отступить.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противника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как символ перелома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советское контрнаступление под кодовым названием «Уран». Удары были нанесены по флангам немецкой группировки, где оборону держали слабее оснащённые румынские части.
</a:t>
            </a:r>
            <a:endParaRPr lang="en-US" sz="1119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ноября 1942 года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«Кольцо» завершила ликвидацию окружённых сил. Победа под Сталинградом укрепила авторитет Красной армии и стала серьёзным ударом по престижу Германии.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 года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Окружённая группировка пыталась удержаться в тяжёлых условиях, но положение быстро ухудшалось. Потери росли, а шанс на прорыв становился всё меньше.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1942–1943 годов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Наступавшие соединения Красной армии соединились и замкнули кольцо вокруг 6-й армии. Немецкие войска оказались отрезаны от снабжения и поддержки.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6-й армии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«Уран» и окружение немецких войск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1943 года Германия попыталась вернуть инициативу и прорвать советскую оборону на Курской дуге, начав операцию «Цитадель».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«Цитадель»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Курской битвы Германия окончательно лишилась возможности вести крупные наступательные операции на Восточном фронте и перешла к обороне.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сражения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немецкого удара советские войска перешли вперёд и освободили Орёл, Белгород и Харьков, расширив масштаб наступления.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контрнаступление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заранее создала глубокую систему обороны, укрепила позиции и подготовила резервы, поэтому немецкое наступление быстро потеряло силу.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Подготовленная оборона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и окончательный переход к наступлению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заводов на восток помогла СССР сохранить промышленность и быстро наращивать выпуск военной техники.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1943 году преимущество всё заметнее переходило к СССР: производство росло, а возможности Германии сужались из-за потерь и нехватки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военному производству и потерям СССР и Германии, 1942–1943 годы.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соотношения сил на Восточном фронте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войска остановили наступление армии Эрвина Роммеля в Египте. Это сорвало планы продвижения держав Оси к Ближнему Востоку.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Эль-Аламейн, октябрь 1942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 Африке продолжались, но силы Оси постепенно теряли позиции. Союзники получали всё большее преимущество на море и на суше.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1942–1943 годов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высадились в Северной Африке, открыв новый фронт и усилив давление на немецкие и итальянские войска в регионе.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«Факел», ноябрь 1942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и итальянские войска в Африке капитулировали. Это открыло союзникам путь к вторжению в Италию и укрепило контроль над Средиземным морем.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1943 года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борьба за Средиземное море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июне 1942 года американский флот нанёс Японии тяжёлое поражение у атолла Мидуэй и уничтожил часть её авианосных сил.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 Мидуэя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сражений японские армия и флот уже не могли свободно наступать. На Тихом океане начался постепенный переход к обороне.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инициативы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августа 1942 года по февраль 1943 года шли упорные бои за Гуадалканал. США закрепились на острове и сорвали дальнейшее японское продвижение.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Гуадалканал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 Тихом океане: Мидуэй и Гуадалканал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797" y="1145300"/>
            <a:ext cx="651250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сражения показали, где именно начался перелом: на Восточном фронте, в Северной Африке и на Тихом океане.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битвы остановили наступление держав Оси и показали, что союзники перехватывают стратегическую инициативу.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Второй мировой войны, 1942–1943 гг.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переломных сражений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Великобритания и США действовали вместе против общего врага, хотя между ними оставались разногласия. Именно сотрудничество сделало сопротивление более устойчивым и согласованным.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между союзниками усиливала давление на Германию, Италию и Японию сразу на нескольких направлениях. Это мешало противнику перебрасывать силы туда, где они были нужнее всего.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фронт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СССР особенно важными были грузовики и авиационный бензин. Они ускоряли перевозки, снабжение частей и работу авиации, что было важно на огромных расстояниях войны.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фронта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наращивали выпуск техники и боеприпасов, чтобы заменить потери и поддержать друг друга. Экономическая мощь стала не менее важной, чем успехи на поле боя.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опора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по ленд-лизу включали автомобили, продовольствие, алюминий, радиостанции, взрывчатку и локомотивы. Они помогали армии, транспорту и промышленности работать без длительных перебоев.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и помощь союзников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1941–1943 годов показывает переход от обороны к общему наступлению.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стратегия союзников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работала почти без остановки и выпускала танки, самолёты, орудия, корабли и боеприпасы. Производство стало таким же важным, как и сами сражения.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использовали огромные заводы и развитый транспорт, чтобы выпускать много техники. Благодаря этому союзники получали автомобили, самолёты и корабли в больших объёмах.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заводы переносили на Урал, в Сибирь и Казахстан. Там они быстро возобновляли работу, чтобы обеспечить фронт техникой и сохранить важные кадры.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предприятий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всё сильнее ощущала нехватку сырья и рабочих рук. Для армии приходилось шире использовать принудительный труд, но это не снимало растущих трудностей.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у Германии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войны и мобилизация ресурсов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1942 года союзники всё лучше сочетали выпуск техники, сырья и транспорта, чтобы быстро восполнять потери и поддерживать фронты в Европе, Африке и на Тихом океане.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перевес постепенно смещался к антигитлеровской коалиции, что усиливало её военные возможности и устойчивость.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общим тенденциям военной экономики союзников, 1942–1943 гг.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военного производства в странах-союзниках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СССР, Югославии, Польше и Франции действовали партизаны и подпольщики. Они нападали на гарнизоны, нарушали связь и заставляли оккупантов держать большие силы в тылу.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борьба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 Югославии движение Сопротивления не только мешало оккупантам, но и готовило почву для освобождения территорий. Оно поддерживало надежду на возвращение свободы.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освобождению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группы собирали сведения о расположении частей, технике и планах противника. Эти данные помогали союзникам и делали будущие операции более точными.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помощь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подрывало железные дороги, мосты и склады с топливом. Это замедляло снабжение немецких войск и усложняло переброску резервов к линии фронта.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перевозок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Оккупированные территории и сопротивление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фронтах и в городах пропаганда звучала каждый день. Она должна была укреплять уверенность людей, объяснять потери и убеждать, что трудности можно пережить только вместе. Но за громкими словами скрывались страх и усталость миллионов.
</a:t>
            </a:r>
            <a:endParaRPr lang="en-US" sz="102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из громкоговорителей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тяжёлой была блокада Ленинграда, где люди страдали от голода и холода. Одновременно нацистский режим проводил массовые казни и уничтожение евреев Европы. Эти преступления показали, какой страшной стала цена войны для гражданских.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и Холокост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многих стран война означала ночные тревоги, разрушенные дома и перебои с едой. Бомбардировки стирали улицы с лица земли, а семьи часто теряли всё за одну ночь. Мирная жизнь превращалась в борьбу за выживание.
</a:t>
            </a:r>
            <a:endParaRPr lang="en-US" sz="1063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 бомбами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мораль и цена войны для мирных жителей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35895"/>
            <a:ext cx="4335300" cy="19445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1943 года стало видно, что перелом уже произошёл на всех главных театрах военных действий.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державы Оси теряли инициативу, а союзники усиливали ресурсы, координацию и давление на противника.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Второй мировой войны, итоги 1943 года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второго периода войны к концу 1943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 Япония продолжали воевать, но всё чаще не могли развивать успех. Их наступательные ресурсы истощались быстрее, чем ожидалось, и это меняло весь ход войны.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наступления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Сталинград, Курск, Эль-Аламейн, Мидуэй и Гуадалканал показали, что армии держав Оси можно остановить и разгромить. После этих боёв они уже не могли вести войну так же уверенно.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Оси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наращивали выпуск вооружений, транспортировали грузы через океаны и лучше снабжали фронт. Экономическая сила помогала им выдерживать долгую войну и восполнять потери.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экономика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1943 года стало ясно, что преимущество переходит к антигитлеровской коалиции. Впереди оставались тяжёлые бои, но стратегическая инициатива уже смещалась к союзникам.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1942–1943 годы изменили ход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период войны стал временем перелома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1942–1943 годах война изменила направление: державы Оси теряли силу, а антигитлеровская коалиция набирала мощь. Именно тогда стало ясно, что победа союзников становится всё ближе.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2026-06-01T05:59:06Z</dcterms:created>
  <dcterms:modified xsi:type="dcterms:W3CDTF">2026-06-01T05:59:06Z</dcterms:modified>
</cp:coreProperties>
</file>