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Сергеевич Тургенев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помог понять XIX век и самого человека.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жил в эпоху крепостного права, реформ и горячих разговоров о будущем страны. Вопросы свободы, долга и судьбы России звучали не только в обществе, но и на страницах литературы.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века: время перемен и споров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складывалось детство Тургенева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как первый мир писателя
</a:t>
            </a:r>
            <a:pPr algn="l" indent="0" marL="0">
              <a:lnSpc>
                <a:spcPct val="115000"/>
              </a:lnSpc>
              <a:buNone/>
            </a:pPr>
            <a:r>
              <a:rPr lang="en-US" sz="1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Тургенева прошло в Спасском-Лутовинове — большом помещичьем имении, где он ежедневно видел жизнь усадьбы. Тихие аллеи, поля и сад позже стали частью его художественного мира. Именно здесь он научился внимательно смотреть на людей и природу.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дом и сильные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будущего писателя, Варвара Петровна, отличалась властным и строгим характером. В доме Тургенева рано столкнулись мягкость, страх, порядок и зависимость крепостных людей. Эти наблюдения помогли ему потом писать о человеческом достоинстве очень точно и честно.
</a:t>
            </a:r>
            <a:endParaRPr lang="en-US" sz="129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первые литературные шаги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учится в Московском и Петербургском университетах, получает широкое гуманитарное образование и начинает интересоваться литературой всерьёз.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Продолжая обучение в Берлине, он знакомится с европейской философией, культурой и литературой, что расширяет его взгляд на мир.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Тургенев пишет стихи и поэмы, но постепенно переходит к прозе и начинает искать более точный, реалистический способ изображения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Тургенева: от усадьбы к мировой известности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жизненного и творческого пути Ивана Сергеевича Тургенева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«Записок охотника» имя Тургенева стало широко известно по всей России. Книга превратила его в писателя, которого не только читают, но и обсуждают.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рассказах Тургенев показывает крестьян не как безликую массу, а как живых людей с характером, чувствами и достоинством. Такой взгляд был новым и очень сильным для читателей.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создавался в 1840–1850-е годы и стал заметным литературным событием. Он помог обществу острее увидеть, насколько тяжелой и несправедливой была крепостная система.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 и тема крепостного права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С. Тургенева; даты публикации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самых известных произведений и их центральных тем.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 этим примерам видно, что Тургенев долго и последовательно писал о человеческой свободе, обществе и нравственном выборе.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Тургенева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«Отцы и дети»: главный спор эпохи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стал героем, который сразу запоминается. Он уверен в своих взглядах и отрицает старые авторитеты, поэтому вокруг него постоянно возникает напряжение.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сталкиваются два поколения: старшие дорожат традициями, а молодые хотят проверить всё разумом и опытом. Из этого рождается главный спор произведения.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показывает, что одних идей недостаточно для счастья. Даже сильный и умный человек может остаться один, если его не понимают окружающие.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роман интересен не только спором о взглядах, но и историей внутреннего одиночества. Именно эта сторона делает Базарова особенно живым и сложным.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публикаций произведений И. С. Тургенева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Тургенев писал крупные произведения на протяжении нескольких десятилетий.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распределены почти равномерно: перед нами не один успех, а долгая и стабильная творческая работа.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по годам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 Франции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Полина Виардо и культурная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писателем часто была Полина Виардо — певица и актриса, с которой его связывали долгие дружеские отношения. Французская среда помогала ему смотреть на Россию шире и глубже.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Буживаль и ежедневная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годы Тургенев провёл во Франции, особенно в Буживале под Парижем. Здесь он работал, отдыхал и наблюдал европейскую жизнь, сравнивая её с российской.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0119" y="3154675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тургеневской прозы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пишет просто и точно: его фразы легко читать, а смысл остается глубоким. Благодаря этой ясности характеры героев и их поступки становятся особенно понятными школьнику.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слышится особый ритм: предложения плавно переходят одно в другое, а диалоги звучат естественно. Поэтому текст воспринимается не только разумом, но и на слух.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подробность, жест или описание природы у Тургенева часто передают настроение лучше длинного объяснения. Пейзаж помогает понять, что чувствует герой в этот момент.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и пейзаж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умеет показать внутренний мир человека без лишних слов. Он замечает сомнение, смущение, надежду и грусть так тонко, что читатель узнает в героях живых людей.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тонкость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Тургенева обычно совпадает с переживаниями персонажей: тихий вечер, свежий воздух или осенний холод сразу настраивают читателя на нужное чувство и смысл сцены.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его книгах не остается фоном. Она подсказывает, что происходит в душе героя: радуется ли он, тревожится, надеется или чувствует одиночество и утрату.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заметна эта связь в «Асе», «Первой любви», «Дворянском гнезде» и «Записках охотника», где описание поля, леса или сада становится частью самого рассказа.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помогает понять героев Тургенева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у Тургенева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героя в повестях и романах писателя.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Асю, Лизу Калитину, Елену Стахову и других персонажей Тургенев показывает не внешнюю эффектность, а внутреннюю чистоту и способность к смелому решению.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известных героини помогают раскрыть темы любви, нравственного выбора и душевной силы.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С. Тургенева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726875"/>
            <a:ext cx="4152000" cy="19905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С. Тургенева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начал в романтической традиции, а затем стал одним из главных мастеров реалистической и психологической прозы.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видно, что Тургенев не ограничивался одним стилем: он соединял разные литературные методы и подчинял их изображению человека.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литературные направления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Тургенева узнали в России и Европе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Тургенева активно читали не только в России, но и за границей. Его книги быстро переводили, потому что в них были понятные чувства и важные вопросы о человеке.
</a:t>
            </a:r>
            <a:endParaRPr lang="en-US" sz="1184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общался с известными европейскими авторами, среди них — Гюстав Флобер, Ги де Мопассан, Эмиль Золя и Генри Джеймс. Это укрепляло его литературный авторитет.
</a:t>
            </a:r>
            <a:endParaRPr lang="en-US" sz="1159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ценили за редкое умение точно показать русскую жизнь без резких преувеличений. Иностранные читатели узнавали в его героях живых людей, а не только «типичных персонажей».
</a:t>
            </a:r>
            <a:endParaRPr lang="en-US" sz="1163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Тургенев стал одним из самых известных русских писателей XIX века и вошел в европейскую литературную традицию как автор с ясным и благородным стилем.
</a:t>
            </a:r>
            <a:endParaRPr lang="en-US" sz="11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И. С. Тургенева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повторяются в повестях, рассказах и романах, связывая разные произведения в единую картину мира писателя.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выделяются любовь, природа и личный выбор: именно через них Тургенев чаще всего раскрывает характер героя и смысл события.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Тургенева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память о писателе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сентября 1883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Сергеевич Тургенев умер в Буживале во Франции. Его последние годы прошли вдали от России, но интерес к ней он не терял.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1880–1883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тяжело болел, но продолжал работать и поддерживать связь с русской литературой, оставаясь важной фигурой для современников.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похоронили в Петербурге на Волковом кладбище. Позже его книги прочно вошли в школьное чтение и стали частью культурной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Тургенева помогают говорить о честности, уважении, дружбе и любви простым, но серьезным языком. Эти темы легко связать с жизненными ситуациями, знакомыми школьникам.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удобно разбирать на уроках: в них ясный сюжет, яркие характеры и понятные нравственные вопросы. Поэтому они хорошо подходят для обсуждения и сочинения.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в школе читают «Муму», «Бежин луг», «Асю» и «Отцы и дети». Эти тексты учат замечать человека, его выбор и ответственность за поступки.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Тургенев важен для школьного чтения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писатель о человеке и его выборе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показал, как в обычной жизни раскрываются характер, совесть и чувство ответственности. Его книги и сегодня учат видеть красоту слова, природы и человеческого достоинства.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2026-05-19T06:12:41Z</dcterms:created>
  <dcterms:modified xsi:type="dcterms:W3CDTF">2026-05-19T06:12:41Z</dcterms:modified>
</cp:coreProperties>
</file>