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Класс Морские ежи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ежи — иглокожие с уникальной формой и иглами, обитающие во всех морях.
</a:t>
            </a:r>
            <a:endParaRPr lang="en-US" sz="3300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обитатели морей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ежи существуют свыше 450 миллионов лет, сохраняя особенности иглокожих. Их ископаемые находки раскрывают историю морских экосистем и эволюцию вида.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Систематическое положение морских ежей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ежи принадлежат типу иглокожих и классу Echinoidea, объединяя около 940 видов, адаптированных к разным морским условиям.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Семейства Strongylocentrotidae, Echinidae и Diadematidae составляют основные таксоны, демонстрирующие разнообразие формы и образа жизни.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ближайшие родственники — морские звёзды и голотурии, с которыми морские ежи делят характерные биологические признаки.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размер тела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ежи имеют шарообразное или слегка приплюснутое тело диаметром от 2 до 20 сантиметров, что обеспечивает им устойчивость и защиту в морской среде.
</a:t>
            </a:r>
            <a:endParaRPr lang="en-US" sz="1072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Известковые иглы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покрыто известковыми иглами длиной от 1 до 10 сантиметров, которые подвижны и служат средством защиты и передвижения в воде или по дну.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Радиальная симметрия и элементы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Радиальная симметрия облегчает движение во всех направлениях. На поверхности расположены трубчатые ножки и педицеллярии, помогающие захватывать частицы пищи и очищать тело.
</a:t>
            </a:r>
            <a:endParaRPr lang="en-US" sz="940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внешнего строения морского ежа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панцирь состоит из соединённых известковых пластин, сохраняющих жёсткость и форму тела морского ежа.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Иглы выполняют защитную функцию, отпугивая хищников и участвуя в передвижении, обеспечивая устойчивость на разных поверхностях.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оснащены ядовитыми иглами, которые усиливают защиту, вызывая болезненные ощущения у возможных врагов.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Иглы крепятся на шарнирных сочленениях, что даёт им свободу движения для эффективной реакции на опасности и внешний раздражитель.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скелета и роль игл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Уникальный жевательный аппарат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«Фонарь Аристотеля» — специализированный аппарат с пятью зубами, позволяющий морским ежам эффективно перерабатывать пищу и счищать водоросли с поверхности.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и экосистемная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питаются главным образом бурой водорослью, детритом и мелкими беспозвоночными, способствуя регулированию роста растительности на рифах и поддержанию баланса экосистемы.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морских ежей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ежи перемещаются медленно с помощью трубчатых ножек и игл, цепляясь за субстрат и избегая быстрого воздействия на поверхность.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активность приходится на ночное время, днём они скрываются в щелях и под камнями для защиты от хищников и воздействия солнечных лучей.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собираются в группы, что снижает риск нападения и помогает эффективно использовать пищевые ресурсы общины.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Передвижение и поведение морских ежей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244813"/>
            <a:ext cx="6060571" cy="193403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морских ежей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роды морских ежей, их ареал обитания и максимальную длину игл, подчёркивая разнообразие и адаптации.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адаптивность и вариативность морских ежей по географическим регионам отражают их экологическую важность.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Register of Marine Species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9537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082714"/>
            <a:ext cx="517045" cy="4595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14662" y="2057985"/>
            <a:ext cx="509053" cy="50905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обитания морских ежей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324963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Предпочитаемые субстраты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на каменистых и коралловых донных участках, а также в зарослях морской травы.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8451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диапазон глубин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ежи обитают от прибрежной зоны до глубин свыше 5000 метров, показывая высокую экологическую пластичность.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54756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распространение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популяции отмечены в тропических и умеренных водах, где условия наиболее благоприятны для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Плотный известковый панцирь служит надёжной защитой от механических повреждений и хищников, повышая выживаемость в сложных условиях.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Иглы и окраска способствуют маскировке, а способность восстанавливать утраченные части тела обеспечивает долгосрочную устойчивость к травмам.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морских ежей к среде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жизненный цикл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97755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Планктонная личинка — плутеус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Оплодотворённые яйца превращаются в плутеусов, свободно плавающих в воде и питающихся микроскопическим планктоном.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8955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оплодотворение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Самцы и самки выпускают сперматозоиды и яйцеклетки в воду, где происходит оплодотворение вскоре после их встречи.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5830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Взрослая особь и продолжительность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ежи достигают зрелости, живут от нескольких лет до тридцати, а некоторые виды доживают и до нескольких десятилетий.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030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Оседание и метаморфоз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 оседает на дно, трансформируясь в молодого морского ежа, приобретающего характерные иглы и панцирь.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численности морских ежей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популяции связаны с болезнями, хищничеством и экологическими факторами, включая загрязнение и изменение температуры воды.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испытывает восстановление после спада, но остается уязвимой к антропогенным воздействиям.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 Oceanic and Atmospheric Administration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3643" y="2010177"/>
            <a:ext cx="3929391" cy="1699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010177"/>
            <a:ext cx="3929391" cy="1699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9936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и каннибализм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ограниченном количестве пищи морские ежи могут поедать друг друга. Они также соперничают с рыбами- травоядными за доступ к водорослям и микроорганизмам.
</a:t>
            </a:r>
            <a:endParaRPr lang="en-US" sz="1184" dirty="0"/>
          </a:p>
        </p:txBody>
      </p:sp>
      <p:sp>
        <p:nvSpPr>
          <p:cNvPr id="8" name="Text 1"/>
          <p:cNvSpPr txBox="1"/>
          <p:nvPr/>
        </p:nvSpPr>
        <p:spPr>
          <a:xfrm>
            <a:off x="38451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морских ежей в пищевых цепях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ежи являются пищей для разнообразных хищников — морских звезд, рыб и крабов. Это поддерживает баланс в экосистемах, предотвращая избыточное размножение ежей.
</a:t>
            </a:r>
            <a:endParaRPr lang="en-US" sz="1184" dirty="0"/>
          </a:p>
        </p:txBody>
      </p:sp>
      <p:sp>
        <p:nvSpPr>
          <p:cNvPr id="9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Взаимоотношения морских ежей с другими организмами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морских ежей в морской экосистеме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ежи контролируют разрастание водорослей, препятствуя зарастанию коралловых рифов и поддерживая кислородный баланс в воде.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деятельность способствует ускоренному разложению органики, обогащая донный грунт кальцием и улучшая условия для других организмов.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ежи служат важными биоиндикаторами, показывая состояние экологической среды и влияя на устойчивость морских экосистем.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0621" y="-94785"/>
            <a:ext cx="4025392" cy="5305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Гастрономическая ценность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Икра морских ежей — деликатес, востребованный в Японии, Европе и России. Ежегодный вылов достигает сотен тысяч тонн ради кулинарии.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 промышленные применения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морских ежах находят биоактивные вещества, применяемые в лекарствах и косметике. Аквакультура помогает сохранить природные популяции, выращивая их искусственно.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значение морских ежей
</a:t>
            </a:r>
            <a:endParaRPr lang="en-US" sz="3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морских ежей для человека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Иглы морских ежей острые и легко проникают в кожу, вызывая повреждения и воспаления при неаккуратном обращении.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тропические виды имеют ядовитые иглы, способные вызывать сильную боль и отёки после ранения.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случаи с серьезными последствиями очень редки, важно соблюдать осторожность при контакте с ежами в тропических морях.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Ранения иглами требуют своевременной обработки и обращения за медицинской помощью для предотвращения осложнений.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 угрозы популяциям морских ежей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вылов значительно снижает численность многих видов, требуя контроля и введения выловочных квот.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 тяжелыми металлами и нефтепродуктами ухудшает условия обитания, влияя на здоровье и воспроизводство ежей.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вызывает повышение температуры и кислотности моря, что угрожает экосистемам и снижает выживаемость морских ежей.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морского ежа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и влияние среды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 лет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морские ежи обладают удивительной продолжительностью жизни, превышающей столетие.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по морской биологии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Strongylocentrotus franciscanus достигает таких возрастов, а также способна к регенерации игл и частей тела, что обеспечивает выживание в суровых условиях.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500" y="1157279"/>
            <a:ext cx="8502000" cy="3769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09072" y="997501"/>
            <a:ext cx="5431200" cy="15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39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морских ежей для океана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ежи играют ключевую роль в поддержании морских экосистем, регулируя биоценоз и обеспечивая экологическое равновесие. Их сохранение — залог здоровья океанов и устойчивости природных процессов.
</a:t>
            </a:r>
            <a:endParaRPr lang="en-US" sz="323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2026-05-08T01:11:52Z</dcterms:created>
  <dcterms:modified xsi:type="dcterms:W3CDTF">2026-05-08T01:11:52Z</dcterms:modified>
</cp:coreProperties>
</file>