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6. Science: ключевая тема и языковой фокус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как тема для чтения, речи и точных выводов на английском.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Science в 10 классе: зачем эта тема нужна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юнит соединяет язык и реальные знания: технологии, медицина, экология, эксперименты и профессии. Он помогает читать факты, сравнивать данные, пересказывать информацию и выражать мнение ясно и убедительно.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 теме Science: основные слова и словосочетания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41331" y="2947352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термины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юнита строится вокруг слов science, scientist, research, experiment, discovery, invention, laboratory, evidence, data, result, theory, hypothesis и observation. Они формируют основу для чтения и ответа по теме.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63642" y="2947352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исследователя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знать устойчивые сочетания: conduct an experiment, collect data, test a hypothesis, draw a conclusion, make a discovery и solve a problem. Эти выражения помогают описывать научный процесс точно и последовательно.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52484" y="4685191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Ложные друзья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10 класса особенно важно различать похожие слова: discovery и invention, research и experiment, fact и opinion, result и conclusion. Ошибка здесь меняет смысл высказывания и делает ответ неточным.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74795" y="4685191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употребления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ответ по теме Science требует не только знания слов, но и умения выбирать их по смыслу. Чем точнее лексика, тем легче объяснять причины, результаты и выводы научного текста.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085948" y="2947352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понятия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 scientific research, natural phenomena и technological progress часто встречаются в учебных текстах. Они делают речь более академической и позволяют говорить о науке шире, чем на уровне отдельных фактов.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научное исследование на английском языке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помогает читать и пересказывать текст о научном открытии без потери логики.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науки и их вклад в повседневную жизнь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заметнее всего проявляется там, где школьники видят её каждый день: в телефонах, лекарствах, погодных прогнозах и экологичных технологиях.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медицина, технологии и экология: именно они сильнее всего влияют на привычную жизнь подростков и учебный опыт.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Unit 6. Science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термины юнита и их значения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сопоставить английские научные слова с русским значением и использовать их в ответах без смысловых 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отличаются по функции: одни называют процесс, другие — результат или подтверждение. Это важно для точного пересказа и письма.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юнита Unit 6. Science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опыт в кабинете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ставит на стол beaker, test tube и microscope, а рядом лежат записи наблюдений. Ученики в lab coats аккуратно measure and mix liquids, затем record results в тетрадь. Картина помогает описывать действия точно и по-английски.
</a:t>
            </a:r>
            <a:endParaRPr lang="en-US" sz="131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гипотезы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школьный experiment начинается с вопроса, который нужно проверить на практике. Дети heat the sample, observe changes and compare findings. Такой сюжет удобен для устного ответа: он показывает связь между действием, результатом и научной лексикой.
</a:t>
            </a:r>
            <a:endParaRPr lang="en-US" sz="1202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работы ученики не просто смотрят на опыт, а actively observe, measure and note what happens. После этого они explain the result and draw a conclusion. Это хороший образец для описания картинки на английском языке.
</a:t>
            </a:r>
            <a:endParaRPr lang="en-US" sz="131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эксперимент в школе: лексика и визуальный контекст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времени пассивного залога особенно важны для научных текстов и школьных ответов.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помогает сосредоточиться на процессе и результате, а не на исполнителе действия. В 10 классе важно узнавать его в Present, Past и Future Simple.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английского языка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и пассивная лексика по теме Science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полезны для старта, но академическая лексика делает ответ точнее, убедительнее и ближе к стилю учебного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сильного ответа важно не ограничиваться базовыми словами: научная точность достигается через evidence, hypothesis, analysis и conclusion.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лексики по Unit 6. Science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для научных выводов и предположений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5326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May, might и could помогают осторожно предполагать, не делая категоричных выводов. В научных текстах это важно, когда результат лишь указывает на возможную причину или тенденцию.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889038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употребляется, когда вывод кажется логически почти неизбежным. Такая форма подходит для объяснения результата, если факты и данные ясно поддерживают одну интерпретацию.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7276463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Осторожная формулировка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речь избегает чрезмерной категоричности. Поэтому модальные глаголы помогают звучать академично: не утверждать бездоказательно, а показывать степень уверенности в выводе.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5082750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Can’t показывает, что какое-то объяснение исключено. В учебных ответах это особенно полезно, когда нужно отсеять неверную версию и обосновать более точный вариант.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9470175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ответе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10 классе такие формы нужны в пересказе, мини-эссе и обсуждении текста. Они делают высказывание точным, логичным и соответствующим стилю темы Science.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научных жанров: статья, отчет, интервью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отличаются цель, структура и язык трех распространенных жанров научного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быстрее распознавать жанр и выбирать уместный стиль при чтении, пересказе и письменном ответе.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признаков учебных текстов по теме Science.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38" y="4349724"/>
            <a:ext cx="10982325" cy="1426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Science in everyday life: примеры из жизни школьника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6" y="2842449"/>
            <a:ext cx="2026501" cy="1431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гаджетами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 показывает, как science входит в повседневную коммуникацию: через приложения, поиск информации и мгновенный доступ к учебным материалам, новостям и цифровым сервисам.
</a:t>
            </a:r>
            <a:endParaRPr lang="en-US" sz="1315" dirty="0"/>
          </a:p>
        </p:txBody>
      </p:sp>
      <p:sp>
        <p:nvSpPr>
          <p:cNvPr id="12" name="Text 3"/>
          <p:cNvSpPr txBox="1"/>
          <p:nvPr/>
        </p:nvSpPr>
        <p:spPr>
          <a:xfrm>
            <a:off x="2889038" y="2842449"/>
            <a:ext cx="2026501" cy="1431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сканер напоминает, что научные технологии лежат в основе диагностики, профилактики и лечения; именно поэтому лексика по теме health так важна для школьников.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082750" y="2842449"/>
            <a:ext cx="2026501" cy="1431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 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GPS-навигация иллюстрирует практическую пользу науки в дороге: системы определения координат помогают ориентироваться, планировать маршруты и использовать transport technology без лишних ошибок.
</a:t>
            </a:r>
            <a:endParaRPr lang="en-US" sz="1284" dirty="0"/>
          </a:p>
        </p:txBody>
      </p:sp>
      <p:sp>
        <p:nvSpPr>
          <p:cNvPr id="14" name="Text 5"/>
          <p:cNvSpPr txBox="1"/>
          <p:nvPr/>
        </p:nvSpPr>
        <p:spPr>
          <a:xfrm>
            <a:off x="7276463" y="2842449"/>
            <a:ext cx="2026501" cy="1431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 экология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панели связывают science с вопросами устойчивого развития: renewable energy уменьшает зависимость от традиционных ресурсов и делает экологические решения более заметными в жизни.
</a:t>
            </a:r>
            <a:endParaRPr lang="en-US" sz="1313" dirty="0"/>
          </a:p>
        </p:txBody>
      </p:sp>
      <p:sp>
        <p:nvSpPr>
          <p:cNvPr id="15" name="Text 6"/>
          <p:cNvSpPr txBox="1"/>
          <p:nvPr/>
        </p:nvSpPr>
        <p:spPr>
          <a:xfrm>
            <a:off x="9470175" y="2842449"/>
            <a:ext cx="2026501" cy="1431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эксперимент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Лабораторное оборудование показывает, что школьная наука не ограничивается теорией: scientific equipment помогает наблюдать, измерять и проверять результаты в реальных учебных опытах.
</a:t>
            </a:r>
            <a:endParaRPr lang="en-US" sz="13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научные темы чаще встречаются в учебных текстах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тексты для подростков часто соединяют науку с проблемами, которые затрагивают учебу, здоровье и повседневные цифровые привычки.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Technology, health и environment задают основной круг чтения; остальные темы расширяют словарь и помогают выходить к более сложным обсуждениям.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тематики современных учебных материалов по английскому языку для старшей школы.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писать короткий ответ на тему Science на английском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24833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Сформулируйте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одного ясного утверждения по теме. Короткое вступление задает направление ответа и помогает сразу показать, что вы понимаете вопрос и можете ответить по существу.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1205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факты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один или два точных факта, примера или наблюдения. Они должны поддерживать основную мысль и показывать, что ваш ответ основан не только на общем мнении.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50772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Свяжите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Применяйте because, therefore, for example, however и as a result. Такие связки делают текст логичным, помогают избегать разрозненных фраз и придают ответу учебный, а не разговорный характер.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8970339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Завершите выводом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дайте короткий итог: what this means, why it matters or how it affects life. Вывод должен быть кратким, но четко связывать все сказанное в единое целое.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устного ответа по теме Science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типичный путь подготовки ответа на уроке английского языка в 10 классе.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открытия, которые изменили мир и язык учебных текстов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4376" y="2430027"/>
            <a:ext cx="31041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1928 — пенициллин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84700" y="2843450"/>
            <a:ext cx="31413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пенициллина стало поворотным моментом в медицине и дало учебным текстам важную лексику о лечении, инфекциях и спасении жизни.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48250" y="2430027"/>
            <a:ext cx="31041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1953 — структура ДНК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549236" y="2843450"/>
            <a:ext cx="31413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двойной спирали ДНК сделало генетику заметной школьной темой и расширило язык для объяснения наследственности и биологических процессов.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8378725" y="2430027"/>
            <a:ext cx="31041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XX век — интернет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8388525" y="2843450"/>
            <a:ext cx="31413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интернета изменило общение, обучение и доступ к информации, поэтому в текстах часто встречаются слова о digital communication и global access.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95325" y="4087358"/>
            <a:ext cx="4398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XX–XXI век — вакцины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84700" y="4529650"/>
            <a:ext cx="42348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вакцины показывают связь науки с общественным здоровьем и помогают обсуждать профилактику, исследования и доказательную медицину.
</a:t>
            </a:r>
            <a:endParaRPr lang="en-US" sz="1400" dirty="0"/>
          </a:p>
        </p:txBody>
      </p:sp>
      <p:sp>
        <p:nvSpPr>
          <p:cNvPr id="18" name="Text 10"/>
          <p:cNvSpPr txBox="1"/>
          <p:nvPr/>
        </p:nvSpPr>
        <p:spPr>
          <a:xfrm>
            <a:off x="6105825" y="4087358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XXI век — возобновляемая энергия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6116525" y="4529650"/>
            <a:ext cx="42348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renewable energy связывают науку с экологией и будущим, поэтому учебные тексты часто используют лексику о sustainability and innovation.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обсуждения науки на английском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собирает выражения, которые помогают строить аргументы, вводить примеры и формулировать выводы в устной и письменной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фразы делают ответ точнее, связнее и ближе к академическому стилю, особенно в заданиях на аргументацию.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речевые клише для учебных ответов и мини-дискуссий по английскому языку.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которые развивает юнит Science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Юнит соединяет предметное содержание с языковой практикой, поэтому задания одновременно тренируют понимание текста, устный ответ и работу с новой лексикой.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нагрузку получают чтение, говорение и словарь: именно они быстрее всего укрепляют уверенность в теме Science.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умений, развиваемых в юните Science в 10 классе.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604" y="2403758"/>
            <a:ext cx="2839581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связанные с наукой и английским языком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695326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Scientist и researcher анализируют данные, проверяют гипотезы и ищут решения сложных задач; для них особенно важны точная терминология и умение описывать результаты исследований.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2311374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Инженерия и 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Engineer develops solutions, tests methods and improves systems. В этой сфере английский нужен для чтения инструкций, работы с международными проектами и обмена технической информацией.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543471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Аналитика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analyst interprets figures, compares trends and presents findings. Здесь язык помогает объяснять выводы, работать с таблицами и участвовать в международной цифровой среде.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3927422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фармация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Doctor и pharmacist используют английский для изучения исследований, описания лечения и понимания профессиональных источников, где важны accuracy, safety and clear communication.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7159519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Environmental specialist investigates problems, monitors changes and communicates findings about climate and resources. Английский открывает доступ к глобальным проектам и научным публикациям.
</a:t>
            </a:r>
            <a:endParaRPr lang="en-US" sz="137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Science: знания, язык и практика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Юнит Science показывает, что наука — не абстрактная тема, а часть современной жизни. Он развивает словарь, логику, чтение и умение уверенно говорить о фактах по-английски.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2026-05-31T17:01:48Z</dcterms:created>
  <dcterms:modified xsi:type="dcterms:W3CDTF">2026-05-31T17:01:48Z</dcterms:modified>
</cp:coreProperties>
</file>