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отрезка пополам и построение взаимно перпендикулярных прямых
</a:t>
            </a:r>
            <a:endParaRPr lang="en-US" sz="285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построения в геометрии: середина, перпендикуляр и 90°.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делить отрезок пополам и строить перпендикулярные прямые помогает работать с симметрией, прямоугольниками, квадратами и координатной плоскостью. Эти действия развивают точность, аккуратность и навык читать чертёж без ошибок.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эти построения в геометрии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темы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37750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 — это часть прямой, у которой есть два конца и определённая длина. Именно с ним работают при измерениях, построениях и сравнении равных частей на чертеже.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37750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236650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особенно важна аккуратность: небольшая неточность в радиусе циркуля или в положении угольника приводит к неверному результату. Поэтому каждое действие выполняют последовательно и внимательно.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236650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построений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561925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называются перпендикулярными, если при пересечении образуют прямой угол. Такое расположение часто обозначают знаком ⟂ и проверяют угольником или транспортиром.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5561925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3887200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 — это угол, равный 90°. Его используют как эталон при построении ровных фигур, проверке чертежей и определении перпендикулярности прямых.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3887200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2212475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 делит его на две равные части. Если точка M — середина AB, то выполняется равенство AM = MB, а сама точка находится строго между концами.
</a:t>
            </a:r>
            <a:endParaRPr lang="en-US" sz="800" dirty="0"/>
          </a:p>
        </p:txBody>
      </p:sp>
      <p:sp>
        <p:nvSpPr>
          <p:cNvPr id="19" name="Text 11"/>
          <p:cNvSpPr txBox="1"/>
          <p:nvPr/>
        </p:nvSpPr>
        <p:spPr>
          <a:xfrm>
            <a:off x="2212475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деление отрезка пополам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обычно показывают отрезок AB и точку M внутри него. Подпись AM = MB сразу указывает, что M делит отрезок на две одинаковые части.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 середина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подписи и расположению точек легко понять, где находится середина. Такой способ делает построение наглядным и помогает проверять себя при выполнении задания.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чертежа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отрезком часто изображают дуги циркуля. Они показывают, как можно найти середину без измерения всей длины линейкой, а только через равные расстояния.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циркуля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части отрезка равны, то середина найдена правильно. Такой рисунок помогает увидеть не только результат, но и сам признак деления пополам.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части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середины отрезка циркулем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нахождении середины отрезка без измерения всей длины линейкой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построение даёт середину отрезка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расстояния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 дуг находятся на одинаковом расстоянии от концов отрезка A и B. Это означает, что они принадлежат множеству точек, равноудалённых от A и B.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точка серединного перпендикуляра одинаково удалена от A и B. Поэтому найденная точка M действительно является серединой отрезка, а не просто отмеченной точкой на глаз.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Прямая, проходящая через точки пересечения дуг, является серединным перпендикуляром к отрезку AB. Она пересекает его ровно в той точке, где отрезок делится пополам.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разные способы удобны в разных ситуациях. Выбор зависит от того, нужна ли скорость, наглядность или высокая точность.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даёт самый точный результат, а сгибание бумаги помогает быстро увидеть середину. Линейка удобна, но сильнее зависит от аккуратности измерения.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для учебного сравнения способов построения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найти середину отрезка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 перпендикуляр к прямой через точку на ней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5260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прямой сначала отмечают точку O. Она станет опорой для построения, через которую должна пройти новая прямая, образующая прямой угол с исходной.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5260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Отметить точку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96672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обе стороны от точки O на прямой отмечают точки A и B так, чтобы OA = OB. Это создаёт симметрию и делает построение надёжным.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96672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равные отрезки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80464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точек A и B проводят дуги одинакового радиуса. Дуги должны пересечься, поэтому радиус берут достаточно большим, но одинаковым для обеих точек.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080464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Провести дуги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719458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точку O и точку пересечения дуг проводят прямую. Она оказывается перпендикулярной исходной прямой, потому что построение основано на равных расстояниях и симметрии.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719458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перпендикуляр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перпендикуляра через точку на прямой
</a:t>
            </a:r>
            <a:endParaRPr lang="en-US" sz="2214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построения прямой, перпендикулярной данной, через точку на ней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линии становятся точными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две прямые легко проверить, если приложить угольник к их пересечению. Если его стороны совпадают с линиями, значит, угол между ними равен 90°, а прямые действительно перпендикулярны. Такой способ удобен в тетради и на большом чертеже.
</a:t>
            </a:r>
            <a:endParaRPr lang="en-US" sz="1084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для 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 помогает не только проверять, но и строить прямой угол с самого начала. Он особенно полезен там, где важно быстро получить аккуратный результат без долгих измерений. Поэтому его часто используют вместе с линейкой и циркулем.
</a:t>
            </a:r>
            <a:endParaRPr lang="en-US" sz="1136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и угольник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 ключевые записи, связанные с серединой отрезка, перпендикулярными прямыми и прямым углом.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записи опираются на два признака: равенство частей отрезка и угол 90°. Эти обозначения нужны для точных построений и проверки чертежей.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по геометрии 7 класса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и записи темы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построениях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537750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точек A и B провести дуги разными радиусами, они могут не пересечься или пересечься не в нужном месте. Тогда середина отрезка будет построена неверно.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537750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радиусы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211891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циркуль раскрыт слишком узко, дуги не доходят друг до друга. В таком случае построить серединный перпендикуляр невозможно, и чертёж приходится выполнять заново.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2211891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малый раствор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886040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поиске середины линейкой легко ошибиться из-за неверного отсчёта делений. Даже небольшая погрешность заметна, если потом нужно точно делить отрезок или строить фигуру.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3886040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Неточное измерение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5560181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угольник прикладывают не к сторонам угла, а только к их продолжениям. Тогда вывод о перпендикулярности получается ошибочным, хотя на первый взгляд чертёж выглядит верно.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5560181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проверка угла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7234329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быстрые действия мешают соблюдать одинаковые расстояния и аккуратность линий. Именно поэтому важно каждый шаг проверять сразу, а не исправлять результат в конце.
</a:t>
            </a:r>
            <a:endParaRPr lang="en-US" sz="700" dirty="0"/>
          </a:p>
        </p:txBody>
      </p:sp>
      <p:sp>
        <p:nvSpPr>
          <p:cNvPr id="21" name="Text 11"/>
          <p:cNvSpPr txBox="1"/>
          <p:nvPr/>
        </p:nvSpPr>
        <p:spPr>
          <a:xfrm>
            <a:off x="7234329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в работе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обычно сочетаются с готовым чертежом, где нужно не только построить, но и объяснить полученный результат.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уделяется построению перпендикуляра и распознаванию серединного перпендикуляра, потому что эти действия требуют точности и понимания признаков.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теме, 2025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требуется в заданиях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42260"/>
            <a:ext cx="368100" cy="294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симметрией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 делит его на две одинаковые части. Это простое свойство становится основой для симметричных построений, где важно точно сохранить одинаковые расстояния от опорной точки.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Равная удалённость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серединного перпендикуляра одинаково удалена от концов отрезка. Поэтому он помогает находить места, где фигура будет выглядеть уравновешенной и аккуратной.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рисовании симметричных фигур середина отрезка часто задаёт центр или опорную точку, а перпендикуляр помогает провести ось, по которой удобно строить вторую половину.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проходит через середину отрезка и служит линией, относительно которой удобно рассматривать зеркальное расположение точек, отрезков и фигур.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перпендикулярность прямых
</a:t>
            </a:r>
            <a:endParaRPr lang="en-US" sz="2577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угольнику или транспортиру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дверь, книжная полка и письменный стол дают множество примеров прямых углов. В таких предметах легко заметить, как пересекаются вертикальные и горизонтальные линии. Именно поэтому геометрия помогает лучше понимать привычные вещи вокруг нас.
</a:t>
            </a:r>
            <a:endParaRPr lang="en-US" sz="1034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вокруг нас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аккуратно разделить лист бумаги, ткань или деталь на две равные части, пригодится деление отрезка пополам. Такой приём помогает не ошибиться при разметке и сделать изделие симметричным и ровным.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Разметка и чертёж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Тетрадная клетка, плитка и шахматная доска показывают, как часто в жизни встречаются прямые углы и равные промежутки. На таких поверхностях особенно удобно тренировать глазомер и проверять, насколько точно выполнено построение.
</a:t>
            </a:r>
            <a:endParaRPr lang="en-US" sz="1065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Шахматная доска и клетка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равные отрезки и прямые углы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задачах один и тот же инструмент может быть полезен по-разному, поэтому важно выбирать его по цели построения.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и угольник чаще всего дают лучший результат при точных построениях, а линейка и транспортир особенно полезны для измерений и проверки.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теме, 2025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 удобство чертёжных инструментов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2116818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какой инструмент подходит для каждой задачи и какой результат должен получиться после построения или проверки.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инструмента определяет точность результата: циркуль помогает строить, угольник — проверять угол, линейка — сравнивать длины.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по геометрии 7 класса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инструментам и результатам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994" y="1026325"/>
            <a:ext cx="2762313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выводы по теме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Сердинный перпендикуляр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через середину отрезка под прямым углом называется серединным перпендикуляром. Она особенно полезна там, где нужно найти точки, одинаково удалённые от концов отрезка.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делит отрезок на две равные части, поэтому любая ошибка в построении сразу нарушает равенство. Это основной ориентир, когда требуется точный чертёж или дальнейшее симметричное построение.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построения помогают проверять рисунки, строить симметричные фигуры и аккуратно выполнять задания. Чем точнее работа циркулем, линейкой и угольником, тем надёжнее результат.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 перпендикулярные прямые пересекаются под углом 90°. Такое расположение часто встречается в геометрических фигурах, в клетчатых чертежах и при построении координатной сетки.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точных построений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Сегодняшняя тема показала, как с помощью простых инструментов можно находить середину отрезка, строить перпендикуляры и проверять чертежи. Эти навыки делают геометрию точной и понятной.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2026-05-29T01:37:11Z</dcterms:created>
  <dcterms:modified xsi:type="dcterms:W3CDTF">2026-05-29T01:37:11Z</dcterms:modified>
</cp:coreProperties>
</file>