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 ускоряют историю: модернизм, авангард и массовые медиа меняют искусство и восприятие.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 искусстве и массовая культура
</a:t>
            </a:r>
            <a:endParaRPr lang="en-US" sz="295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обновления культуры в XIX–XX веках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XIX века перестроила города и темп жизни, расширив аудиторию через печать, фото и рекламу. В XX веке кино, радио, грампластинки и телевидение сделали культуру массовой. Две мировые войны, прогресс и урбанизация ускорили появление новых направлений.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искусства и его исторические функции
</a:t>
            </a:r>
            <a:endParaRPr lang="en-US" sz="229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— форма духовной деятельности, где действительность преобразуется в художественные образы. Через них человек осмысляет опыт и задаёт смысловые рамки, которые не сводятся к фактам и объяснениям.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выделяют познавательную, ценностную, воспитательную, эмоциональную, коммуникативную и эстетическую функции. В разные эпохи искусство по-своему отвечает на вопросы о человеке, власти, войне, труде, религии и повседневности.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видам искусства относят живопись, скульптуру, архитектуру, музыку, литературу, театр, кино, фотографию и дизайн. Разные формы по-разному организуют внимание зрителя и по-разному «говорят» с аудиторией.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культуру массовой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 через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рассчитана на широкую аудиторию и быстрое распространение. Её продвижение тесно связано со СМИ и платформами, поэтому новые сюжеты и форматы выходят в поток с высокой скоростью.
</a:t>
            </a:r>
            <a:endParaRPr lang="en-US" sz="1091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Серийность и узнаваемость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 повторяемые модели и серийность: зритель заранее понимает, чего ожидать. Это поддерживает интерес и упрощает выбор, поскольку элементы сюжета и стиля легко узнаются.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Коммерческая направленность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часто развивается вместе с индустрией развлечений и рыночной экономикой. Важны коммерческий успех и понятная «упаковка» продукта — от жанра до визуальных символов.
</a:t>
            </a:r>
            <a:endParaRPr lang="en-US" sz="1152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цикл моды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сменяются быстрее, чем в традиционных культурных циклах. В результате формируется культ актуальности: популярное вчера становится фоном, а сегодня определяют новые темы и стили.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415584"/>
            <a:ext cx="4106400" cy="27114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Элитарная и массовая культура: сравнительная характеристика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ключевые различия проявляются в аудитории, целях и способе «разговорa» с традицией.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различия не абсолютны. Произведения и идеи могут перемещаться между «узким» и «общим» статусом, меняя аудиторию и способ восприятия.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культурологических подходов (без привязки к конкретным измерениям).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культурного продукта: от идеи к массовому эффекту
</a:t>
            </a:r>
            <a:endParaRPr lang="en-US" sz="2268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отражает логику создания, продвижения и последующего тиражирования контента.
</a:t>
            </a:r>
            <a:endParaRPr lang="en-US" sz="12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 модернизм: художественный разрыв с традицией
</a:t>
            </a:r>
            <a:endParaRPr lang="en-US" sz="2153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 авангард начала XX века стали реакцией на кризис старых форм и на опыт войн и социальных потрясений. Художники перестали стремиться к точному подражанию реальности и чаще переводили внимание внутрь переживания человека.
</a:t>
            </a:r>
            <a:endParaRPr lang="en-US" sz="1497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направления изменили язык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направления включали кубизм, футуризм, экспрессионизм, абстракционизм и сюрреализм. В этом контексте особенно выразительны Пабло Пикассо, Казимир Малевич, Василий Кандинский и Сальвадор Дали, чьи работы демонстрируют отказ от привычной «нормы изображения».
</a:t>
            </a:r>
            <a:endParaRPr lang="en-US" sz="12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и сближение искусства с повседневностью
</a:t>
            </a:r>
            <a:endParaRPr lang="en-US" sz="2496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сформировался в 1950–1960-е годы и опирался на визуальный язык рекламы, комиксов и упаковки товаров. Художники включали в композиции образы кино и телевидения, делая повседневность предметом анализа.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Энди Уорхол, Рой Лихтенштейн, Ричард Гамильтон и другие мастера превращали предметы массового потребления в художественные знаки. Так искусство обсуждало не только вещи, но и механику желания и узнавания.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отразило рост общества потребления, культ знаменитостей и превращение бытовых символов в знаки эпохи. Поп-арт показал, что граница между музеем и улицей может быть условной, а смысл рождается в столкновении контекстов.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доминирующих каналов культуры в XX–XXI веках
</a:t>
            </a:r>
            <a:endParaRPr lang="en-US" sz="222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среде культурные образы быстрее «перетекают» между форматами, а пользователь видит их в ленте почти непрерывно.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ускорение распространения с переходом в интернет: охват становится визуальным и персонализированным благодаря алгоритмам рекомендаций.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Схема-обобщение: условные уровни охвата по этапам (без привязки к точным измерениям).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объединило литературу, театр, музыку, фотографию и технические эффекты в единую художественную форму. Благодаря монтажу и выразительным средствам оно стало новым способом рассказывать истории для широкой публики.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кино быстро превратилось в массовое искусство, а к 1930-м годам звуковое кино — в одну из главных индустрий культуры. Зритель получал не только сюжет, но и узнаваемый мир жанров и образов.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сформировал устойчивую систему жанров, звёзд и крупных студий, закрепляя коммерческий стиль производства. Европейское авторское кино чаще развивало социальную и философскую проблематику, предлагая зрителю размышление.
</a:t>
            </a:r>
            <a:endParaRPr lang="en-US" sz="1475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культурный институт кино влияло на историческую память и политические представления, а также задавало массовые модели поведения. Через фильмы менялись привычки смотреть, обсуждать и воспринимать общественные темы.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ведущий вид искусства XX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от академической традиции к глобальным жанрам
</a:t>
            </a:r>
            <a:endParaRPr lang="en-US" sz="2238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и блюз расширяют палитру: музыка начинает звучать не только в концертных залах, но и в городской среде. Растёт интерес к синкопам, импровизации и «живому» ритму как к выражению нового времени.
</a:t>
            </a:r>
            <a:endParaRPr lang="en-US" sz="1336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 и поп-музыка быстро выходят на широкую аудиторию благодаря радио и грампластинкам. Музыкальный стиль всё чаще становится маркером поколений: через песни молодёжь формулирует свои взгляды и ценности.
</a:t>
            </a:r>
            <a:endParaRPr lang="en-US" sz="1336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1970–1990-е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Хип-хоп превращает уличную культуру в глобальный язык: ритм, речитатив и социальные сюжеты связываются с политическим протестом и самопрезентацией. Растёт влияние студийной записи и телеэфиров.
</a:t>
            </a:r>
            <a:endParaRPr lang="en-US" sz="1336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2000-х по наши дни
</a:t>
            </a:r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сцена и смешение жанров ускоряются цифровыми технологиями и стриминговыми платформами. Клип, текст и концертная культура работают как единый медиапакет: музыка становится частью моды и повседневной коммуникации.
</a:t>
            </a:r>
            <a:endParaRPr lang="en-US" sz="11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как привычка к продолжению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полках соседствуют фэнтези и графические романы: один и тот же мир возвращает читателя снова и снова. Сюжет строится порциями — продолжения, приквелы и экранизации удерживают внимание, превращая чтение в долгую «траекторию».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 как мост между кадром и воображением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комикса живут на стыке рисунка и текста: реплики, паузы и крупные планы подсказывают эмоции. Затем история «переезжает» в фильм или сериал, где те же смыслы получают новый визуальный темп и звук.
</a:t>
            </a:r>
            <a:endParaRPr lang="en-US" sz="1238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Фанаты как соавторы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фанатам нравится персонаж, они продолжают его путь через фанфикшн, иллюстрации и видеомонтажи. Тематические обсуждения собирают сообщество вокруг общего языка: так сюжеты расширяются и начинают жить параллельно с оригиналом.
</a:t>
            </a:r>
            <a:endParaRPr lang="en-US" sz="1238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комиксы и франшизы: истории, которые хочется «перелистывать» снова
</a:t>
            </a:r>
            <a:endParaRPr lang="en-US" sz="19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492" y="1038300"/>
            <a:ext cx="3632866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жанров по медиуму, структуре, языку, роли зрителя и степени серийности показывает, что форматы часто сосуществуют и смешиваются между платформами.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жанры существуют как гибриды: их структура и язык легко адаптируются для разных платформ, поэтому зритель часто переключается между форматами в одной культурной «линии».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характеристик жанров по описаниям медиумов и способов потребления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массовой культуры и их особенности
</a:t>
            </a:r>
            <a:endParaRPr lang="en-US" sz="26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использует сюжет, музыку и визуальные символы, чтобы влиять на потребительские предпочтения и задавать представления о красоте, успехе, свободе и престиже.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и вербальные элементы рекламы работают как культурные знаки, которые узнаются сразу, поэтому бренды формируют образ жизни и ценностные установки без дополнительных пояснений.
</a:t>
            </a:r>
            <a:endParaRPr lang="en-US" sz="1156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точной доли
</a:t>
            </a:r>
            <a:endParaRPr lang="en-US" sz="3003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Обобщение: анализ роли рекламы и брендов в культурной коммуникации (без привязки к конкретной статистике).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Медиа-предпочтения подростков в цифровую эпоху
</a:t>
            </a:r>
            <a:endParaRPr lang="en-US" sz="244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одновременно объединяют потребление и реакцию: лайки, комментарии и пересылки ускоряют заметность контента и поддерживают привычку «смотреть и обсуждать» в одном потоке.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показывает, что интерес держится на быстром эмоциональном эффекте и смене форматов: подросткам проще входить в темы через видео, звук и социальные реакции.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иллюстрация структуры потребления (точные проценты не приводятся).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изменили роль зрителя: теперь он не только смотрит, но и отвечает — комментариями, реакциями, мемами и ремиксами. Так участие становится частью художественного процесса.
</a:t>
            </a:r>
            <a:endParaRPr lang="en-US" sz="1534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социальных сетей усиливают наиболее заметные темы и ускоряют распространение трендов. В результате культурная повестка часто формируется не автором, а скоростью отклика аудитории.
</a:t>
            </a:r>
            <a:endParaRPr lang="en-US" sz="1439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 работают как краткая коллективная сатирическая форма: соединяют визуальный образ, текст и актуальный контекст. Смысл считывается быстро, потому что он опирается на общие культурные коды.
</a:t>
            </a:r>
            <a:endParaRPr lang="en-US" sz="1522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культура стирает границу между создателем и потребителем. Фан-арт, пользовательские обзоры и фанатские версии превращают «воспринимающего» в соавтора смысла.
</a:t>
            </a:r>
            <a:endParaRPr lang="en-US" sz="1566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 и культура участия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до устойчивого символа: как рождается культурный тренд
</a:t>
            </a:r>
            <a:endParaRPr lang="en-US" sz="1901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распространения культурных трендов в современной массовой культуре: последовательность действий аудитории, медиа и платформ.
</a:t>
            </a:r>
            <a:endParaRPr lang="en-US" sz="12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массовой культуры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доступна и объединяет большие группы людей вокруг общих сюжетов и образов. Она помогает открывать новые художественные формы через простые и понятные форматы восприятия.
</a:t>
            </a:r>
            <a:endParaRPr lang="en-US" sz="1352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возможны стандартизация вкусов и поверхностное чтение смысла. Ориентация на быстрый эффект, зависимость от рекламы и влияние алгоритмов могут сужать культурный выбор.
</a:t>
            </a:r>
            <a:endParaRPr lang="en-US" sz="1342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массовая культура одновременно расширяет кругозор и упрощает сложные явления до узнаваемых шаблонов. Важно учиться различать формат и глубину содержания.
</a:t>
            </a:r>
            <a:endParaRPr lang="en-US" sz="14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массовая культура в повседневной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искусства и массовой культуры окружают нас постоянно: от одежды и дизайна интерьеров до интерфейсов приложений и уличных городских экранов. Граффити, постеры и витрины превращают пространство в «носитель смысла» для прохожих.
</a:t>
            </a:r>
            <a:endParaRPr lang="en-US" sz="153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художественные образы быстро переходят в повседневные практики, а массовые символы, наоборот, обретают художественную интерпретацию. Смесь культурных кодов делает городскую среду похожей на галерею, которую мы проходим каждый день.
</a:t>
            </a:r>
            <a:endParaRPr lang="en-US" sz="15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массовая культура — единая система современного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1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XX–XXI веков выражают кризис традиций и поиск новых форм, а массовая культура стала частью повседневного опыта миллионов. Их взаимное влияние делает границы между «высоким» и «массовым» всё более проницаемыми.
</a:t>
            </a:r>
            <a:endParaRPr lang="en-US" sz="38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2026-05-11T13:54:46Z</dcterms:created>
  <dcterms:modified xsi:type="dcterms:W3CDTF">2026-05-11T13:54:46Z</dcterms:modified>
</cp:coreProperties>
</file>