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Сюзон и мотылёк: французская песенка для урока чтения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песенка о Сюзон, мотыльке и маленьком чуде природы.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Песенка, пришедшая из французской традиции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народная песенка из Франции. Её легко запомнить благодаря повторениям, простому ритму и напевности. В русском переводе Н. Гернет и С. Гиппиус сохранились лёгкость и детское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Сюзон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Сюзон — маленькая героиня, очень похожая на младшую школьницу. Она смотрит на мир с живым интересом и замечает то, мимо чего взрослые часто проходят.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чувствуется удивление и немного озорства. Сюзон не просто наблюдает, а словно вступает в тихую игру с тем, что увидела вокруг себя.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Сюзон ребёнку легко представить собственный взгляд на мир. Она помогает увидеть, как даже маленькая встреча может стать важным открытием.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Мотылёк — маленький герой песенки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Мотылёк в песенке — хрупкое и лёгкое насекомое с тонкими крылышками. Его образ связан с вечерним светом, мягким движением и тихой, почти сказочной атмосферой.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хорошо подходят сад, окно или лампа, возле которых летит мотылёк. Рядом с девочкой он выглядит особенно маленьким и беззащитным, но очень красивым.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маленький сюжет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Сюзон замечает мотылька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появляется девочка, которая вдруг видит маленькое живое существо. Это мгновение сразу создаёт интерес и ожидание.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Сюзон внимательно следит за мотыльком и словно прислушивается к его движению. Важнее всего здесь не действие, а настроение тихого удивления.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доброе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встречи остаются нежность и радость от маленького открытия. Сюжет очень короткий, но запоминается именно своим тёплым чувством.
</a:t>
            </a:r>
            <a:endParaRPr lang="en-US" sz="8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песенка легко запоминается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удерживать текст в памяти без усилий. Ребёнок быстро схватывает смысл, потому что фразы звучат ясно и не перегружены подробностями.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рифма создают ощущение игры. Текст хочется произносить вслух снова и снова, как маленькую считалку или весёлый напев.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здесь чёткий и ровный, поэтому песенка удобно читается по строчкам. Для второго класса это особенно важно: звучание поддерживает память и внимание.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сохранил очарование песенки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Лёгкость, которую слышно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Гернет и С. Гиппиус передали в русском тексте мягкий, плавный характер французской песенки. Слова звучат просто и естественно, будто их легко напеть вполголоса. Благодаря этому текст близок младшим школьникам и не теряет своей живости.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настроение без лишней сложности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ясность и тёплую интонацию оригинала. В нём нет тяжёлых оборотов или длинных объяснений, поэтому песенка остаётся светлой и понятной. Её удобно читать вслух, представляя тихую сценку с девочкой и мотыльком.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 народной песне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одного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живёт в памяти людей и передаётся устно. Поэтому она звучит просто, естественно и как будто знакома с детства.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повторам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строчки помогают удержать текст в памяти. Они делают песню похожей на игру, в которую легко включиться.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песенки удобно петь и читать вслух. Ритм помогает услышать настроение и делает короткий текст особенно выразительным.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песенки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 и понятные детям 8–10 лет. Здесь нет длинных трудных фраз, поэтому смысл схватывается быстро и без напряжения.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звучит мягко и дружелюбно, почти как спокойный разговор. В нём чувствуется тёплое отношение к героине и к маленькому живому существу.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шутливая интонация делает песенку живой и весёлой. Она не поучает строго, а приглашает просто посмотреть, удивиться и улыбнуться.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французские детские песенки запоминаются
</a:t>
            </a:r>
            <a:endParaRPr lang="en-US" sz="238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привычном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французских детских песенках часто встречаются дом, прогулка, животные и природа. Это знакомые детям темы, поэтому текст сразу кажется близким. Такие песенки легко представить, как маленькие сценки из повседневной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юмор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делают запоминающимися ритм, повторы и весёлая интонация. Иногда в них есть мягкий юмор, который вызывает улыбку. «Сюзон и мотылёк» хорошо показывает, как просто может звучать народная песенка.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 песенку вслух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удобно произносить с паузами: они помогают услышать смысл каждой фразы и не терять ритм во время чтения.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 и слова делают текст напевным. Из-за этого песенка звучит легко, почти как маленькая игра с голосом.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такой текст особенно удобен: он понятен на слух, не перегружает память и сразу создаёт живую, добрую сценку.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рифма подсказывает интонацию и помогает читать выразительно. Ребёнок быстрее чувствует, где текст нужно чуть замедлить, а где — продолжить.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маленький сюжет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песенке от первого взгляда до доброго впечатления.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в песенке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показана очень близко к ребёнку: это не далёкий пейзаж, а маленькая живая сцена рядом с домом, садом или окном.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мотылёк — крошечное существо, которое легко заметить вечером. Его присутствие делает обычный момент тихим и красивым.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учит видеть красоту в повседневном. Для ребёнка это важное открытие: интересное может оказаться совсем рядом.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природа не пугает и не отвлекает. Она вызывает спокойное внимание, добрые чувства и желание смотреть на мир бережнее.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подходит для иллюстрации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иллюстрации уместны Сюзон и мотылёк у окна или в саду. Хорошо передать мягкий вечерний свет, тишину и любопытный взгляд девочки.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второй картинке можно показать лёгкое движение крыльев и тёплые краски вокруг. Композиция должна быть спокойной, чтобы сохранить доброе и немного сказочное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песенка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замечать природу внимательно и с интересом. Даже маленькое существо становится поводом остановиться, посмотреть и задуматься.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красота может скрываться в самом простом мгновении. Для ребёнка это важный урок наблюдательности и чуткости.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также учит доброму отношению к живому. В ней нет спешки и грубости, зато есть нежность, спокойствие и радость открытия.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56" y="1295896"/>
            <a:ext cx="1226137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нравится детям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и ясные фразы не утомляют ребёнка. Текст удобно читать вслух, потому что он быстро воспринимается и хорошо держится в памяти.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Сюзон и мотылёк выглядят понятными и живыми героями. Детям легко представить их, поэтому история сразу вызывает симпатию и интерес.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 и доброжелательная интонация делают песенку похожей на маленькую мелодию. Она звучит ласково, просто и немного шутливо.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слова и мелодии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создана так, чтобы её хотелось петь или читать нараспев. Смысл фраз поддерживает ритм, а ритм помогает лучше почувствовать смысл.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рифма создают ощущение движения, как будто крылышки мотылька тихо трепещут в воздухе. Поэтому текст воспринимается как маленькая музыкальная картинка.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 переводной детской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Н. Гернет и С. Гиппиус познакомил русских детей с французской народной песенкой в понятной и красивой форме.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тексте сохранены простота, певучесть и доброжелательное настроение. Благодаря этому песенка легко звучит в классе и дома.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переводы помогают увидеть, что у разных народов есть похожие детские тексты: короткие, ритмичные и очень тёплые по настроению.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для младших школьников песенка особенно понятна: простые образы, мягкий ритм и добрый тон быстро вызывают интерес.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класс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возраст, когда короткие ритмичные тексты особенно удобно читать вслух и запоминать.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презентации и целевая аудитория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Песенка, которую хочется прочитать ещё раз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«Сюзон и мотылёк» — короткий, тёплый и очень запоминающийся текст. Он соединяет музыку слова, добрые чувства и внимательный взгляд на природу.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2026-05-24T07:15:43Z</dcterms:created>
  <dcterms:modified xsi:type="dcterms:W3CDTF">2026-05-24T07:15:43Z</dcterms:modified>
</cp:coreProperties>
</file>