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атомов до космической паутины: как устроена Вселенная?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масштабы Вселенной
</a:t>
            </a:r>
            <a:endParaRPr lang="en-US" sz="41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исследует движение, строение и эволюцию небесных тел. От античных моделей до космических телескопов наука уточняла картину мира, а сегодня опирается на закон Хаббла, красное смещение и реликтовое излучение.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астрономия изучает Вселенную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космических объектов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малого к большому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Вселенной имеет уровни: планеты, спутники, звёзды, планетные системы и далее всё более крупные объединения. С каждым шагом резко возрастают и число объектов, и характерные расстояния между ними.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 их 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входят в галактики, галактики — в группы и скопления, а те образуют сверхскопления. Такие структуры уже невозможно описывать как отдельные объекты: важнее становится их взаимное расположение и динамика.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гравитации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гравитация удерживает планеты возле звёзд, звёзды внутри галактик, а галактики — в более крупных системах. Без этого притяжения иерархия космических объектов не могла бы сохраняться.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как вызов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структуры, тем труднее представить его в привычных величинах. Поэтому астрономия использует специальные единицы и сравнения, позволяющие связать наблюдение отдельных тел с устройством Вселенной в целом.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космоса показывает, что разные объекты подчиняются общим физическим законам. Это помогает рассматривать Вселенную не как набор отдельных тел, а как связанную систему на всех масштабах.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как пример галактического масштаба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галактика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относится к спиральным галактикам и является домом для Солнечной системы. Это удобный ориентир для понимания того, насколько велики галактические масштабы по сравнению с привычным миром.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Млечного Пути оценивают примерно в 100–120 тысяч световых лет, а число звёзд — в десятки и сотни миллиардов. Уже эти числа показывают, насколько далеко астрономия выходит за рамки повседневного опыта.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не в центре, а примерно в 27 тысячах световых лет от него. Такое положение важно для наблюдений: именно здесь мы видим структуру галактики изнутри, а не со стороны.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схематическом изображении различимы диск, центральное утолщение, спиральные рукава и разреженное гало. Эти элементы отражают не только форму галактики, но и распределение звёзд, газа и пыли.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Логарифмический разрыв между соседними уровнями огромен: астрономические объекты невозможно сравнивать без специальных единиц и условной шкалы.
</a:t>
            </a:r>
            <a:endParaRPr lang="en-US" sz="120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космические уровни отличаются на многие порядки, поэтому визуализация в масштабе необходима для понимания Вселенной.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астрономические оценки размеров; значения округлены.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объектов Вселенной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 астрономии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расстояние, которое свет проходит за один год, примерно 9,46 триллиона километров. Единица удобна для описания межзвёздных и межгалактических расстояний, когда километры становятся слишком громоздкими.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 равен 3,26 светового года и широко применяется в профессиональной астрономии. Он особенно удобен при расчётах расстояний до звёзд и галактик, где требуется точность и единообразие измерений.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равна среднему расстоянию от Земли до Солнца — 149,6 миллиона километров. Её используют прежде всего внутри Солнечной системы, где нужны более привычные и наглядные масштабы.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быстро возрастает масштаб при переходе от одного уровня космической структуры к другому.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объектов растёт скачкообразно: каждый следующий уровень наглядно показывает, насколько мал локальный космос по сравнению с галактическим.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данные; размеры округлены.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космические структуры и их характерные размеры
</a:t>
            </a:r>
            <a:endParaRPr lang="en-US" sz="1964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выстраивается космическая иерархия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микромира к крупнейшим структурам Вселенной и их связь через гравитацию и расширение пространства.
</a:t>
            </a:r>
            <a:endParaRPr lang="en-US" sz="10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галактик и их особенности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спиральных галактик хорошо заметны диск и рукава, а внутри них много газа и пыли. Поэтому здесь активно рождаются новые звёзды, особенно в плотных областях спиральной 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системы выглядят более гладкими и состоят в основном из старых звёзд. Холодного газа в них мало, поэтому процессы звездообразования идут слабо или почти прекращаются.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 не имеют чёткой симметрии и часто выглядят хаотично. Такая форма нередко связана с гравитационными взаимодействиями, столкновениями и нарушением прежней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паутина крупномасштабной структуры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Нити, соединяющие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больших масштабах материя во Вселенной не распределена равномерно. Галактики выстраиваются в длинные нити, которые тянутся на сотни миллионов световых лет и соединяют между собой более плотные области. Именно эти нити создают впечатление огромной сетки, охватывающей пространство.
</a:t>
            </a:r>
            <a:endParaRPr lang="en-US" sz="954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пересечения нитей возникают узлы — области с наибольшей концентрацией галактик. Между ними лежат войды, почти пустые пространства с очень малой плотностью видимого вещества. Контраст между узлами и пустотами делает крупномасштабную структуру особенно выразительной.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ранней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паутина не возникла случайно: её форма связана с распределением вещества в ранней Вселенной и дальнейшим действием гравитации. Со временем неравномерности усиливались, и из них сформировались современные скопления, сверхскопления и обширные пустоты.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доли описывают не отдельные объекты, а суммарный вклад компонентов в общую массу-энергию космоса.
</a:t>
            </a:r>
            <a:endParaRPr lang="en-US" sz="125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вещество составляет лишь малую часть Вселенной, тогда как её динамику в основном определяют тёмная материя и тёмная энергия.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Collaboration, результаты космологических наблюдений; сводные оценки по реликтовому излучению и крупномасштабной структуре, 2018–2020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Вселенной по современным оценкам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≈85%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оценки динамики Млечного Пути и гало тёмной материи; NASA/ESA scientific summaries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Млечного Пути, по оценкам, приходится на тёмную материю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удерживает звёзды на орбитах и объясняет, почему внешние области галактик вращаются быстрее, чем ожидалось бы только по видимому веществу.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как индикатор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далёких сверхновых типа Ia показали, что они тусклее, чем ожидалось в замедляющейся Вселенной. Это стало одним из ключевых свидетельств ускоренного расширения пространства.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компонент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не проявляется как обычное вещество или излучение, но задаёт основную энергетическую долю космоса. Её природа остаётся одной из главных нерешённых задач космологии.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ускорение сохранится, расстояния между галактиками и скоплениями будут расти всё быстрее. В результате крупномасштабная структура станет ещё более разреженной и труднее наблюдаемой.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и ускоренное расширение Вселенной
</a:t>
            </a:r>
            <a:endParaRPr lang="en-US" sz="2337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света телескопа к параметрам Вселенной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наблюдений: от регистрации излучения до определения расстояний, скоростей и космологических параметров.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 облаке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молекулярном облаке газ и пыль начинают сжиматься под действием гравитации. Так формируется протозвезда, в центре которой постепенно растут температура и плотность.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запускается термоядерный синтез водорода, звезда выходит на самую долгую и устойчивую стадию жизни. В этот период она излучает энергию почти без резких изменений.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финалу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звезда меняет строение: у неё появляются новые источники термоядерных реакций, а дальнейшая эволюция всё сильнее зависит от массы объекта.
</a:t>
            </a:r>
            <a:endParaRPr lang="en-US" sz="1059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Маломассивные звёзды превращаются в белые карлики, а более массивные завершают жизнь как нейтронные звёзды или чёрные дыры. Чем больше масса, тем короче жизненный путь.
</a:t>
            </a:r>
            <a:endParaRPr lang="en-US" sz="1048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резко меняются размеры и длительность процессов при переходе от человека к космическим объектам.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космические объекты несопоставимы с привычными масштабами; в астрономии расстояние и время измеряются иначе, чем в 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астрономические константы и справочные данные по размерам объектов Солнечной системы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расстояния и времени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открывал новые уровни организации материи — от простейших частиц до звёздных и галактических систем.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Вселенной — это последовательный переход от горячего и плотного состояния к сложной иерархии структур, наблюдаемой сегодня.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космологическая модель; сводные данные NASA/ESA и учебные космологические хронологии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Вселенной во времени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738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275782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61725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Вселенная и её границы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только ту область, откуда свет успел дойти до Земли за 13,8 млрд лет. Всё, что находится дальше горизонта, пока недоступно прямому наблюдению.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расширения Вселенной нынешний радиус наблюдаемой области превышает 46 млрд световых лет. Поэтому расстояние до самых далёких объектов намного больше их светового возраста.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за пределом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горизонтом могут существовать другие галактики и крупные структуры. Они не противоречат наблюдениям, но остаются вне зоны, которую можно изучить непосредственно.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миссии и новые данные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Hubble: глубокий взгляд в прошлое
</a:t>
            </a:r>
            <a:pPr algn="l" indent="0" marL="0">
              <a:lnSpc>
                <a:spcPct val="130039"/>
              </a:lnSpc>
              <a:buNone/>
            </a:pPr>
            <a:r>
              <a:rPr lang="en-US" sz="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телескопа Hubble сделали возможными глубокие обзоры неба, в которых видны очень далёкие галактики и слабые объекты ранней Вселенной. Эти изображения помогают восстановить, как менялись формы галактик и скорость звездообразования на больших временных интервалах.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 и инфракрасная Вселенная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 наблюдает в инфракрасном диапазоне, где особенно хорошо различимы объекты, скрытые пылью, и древние галактики с сильным красным смещением. Благодаря этому можно изучать стадии формирования звёзд и первых звёздных систем.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и реликтовое излучение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обсерватории показывают горячий газ в скоплениях, активные ядра галактик и следы экстремальных процессов. Карта реликтового излучения, в свою очередь, напоминает о раннем состоянии Вселенной и уточняет её основные параметры.
</a:t>
            </a:r>
            <a:endParaRPr lang="en-US" sz="10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строение подчиняется единым законам, а наблюдения позволяют восстановить историю космоса. Чем точнее данные, тем яснее видно: основная доля Вселенной скрыта в тёмных компонентах.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огромна, но не хаотична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2026-05-29T17:21:17Z</dcterms:created>
  <dcterms:modified xsi:type="dcterms:W3CDTF">2026-05-29T17:21:17Z</dcterms:modified>
</cp:coreProperties>
</file>