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Кончаловская и стихотворение «В монастырской келье узкой...»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книги в тишине монастырской кельи?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переносит нас в Древнюю Русь, где книги писали вручную. Каждая страница требовала времени, сосредоточенности и аккуратности, а одно неверное движение могло испортить долгий труд.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рукописной книги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Нина Кончаловская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текстах часто встречаются история, природа и искусство. Она умела рассказывать о сложных вещах простыми словами, понятными младшим школьникам.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Кончаловская — русская поэтесса, которая писала стихи, сказки и книги для детей. Её произведения помогают читать о прошлом легко и интересно.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её произведениям дети видят далёкие времена как живую картину. Так прошлое становится ближе, а чтение — увлекательнее.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Келья — это маленькая комната монаха. В стихотворении она кажется строгой и очень спокойной. Здесь ничто не отвлекает от работы, поэтому каждая минута используется с пользой.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комнате обычно было немного вещей: стол, свеча, перо, чернила и листы для письма. Эти простые предметы создают образ сосредоточенного труда и тишины.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келья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переписчик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 — человек, который создавал книгу от руки. Он переносил текст очень внимательно, буква за буквой, чтобы сохранить каждое слово без искажений.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требовала большой аккуратности. Одна ошибка могла испортить страницу, поэтому переписчик должен был быть терпеливым и очень сосредоточенным.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помогали хорошая память и привычка работать медленно, но точно. Такой труд был настоящим искусством, а не просто письмом.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были очень ценными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книги были редкими, потому что их создавали вручную. На одну книгу уходило много времени, и потому каждая страница считалась важной.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берегли особенно тщательно. В них хранились молитвы, знания и сведения о жизни людей, поэтому они были нужны многим поколениям.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книга была не просто предметом, а настоящим сокровищем. Она помогала помнить прошлое и передавать его дальше.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старинной письменной работы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и чернила были главными помощниками переписчика. С их помощью на странице появлялись ровные строки и буквы. Один неверный штрих сразу заметен, поэтому рука должна была быть твёрдой, а взгляд — внимательным и спокойным.
</a:t>
            </a:r>
            <a:endParaRPr lang="en-US" sz="2170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и чернила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освещала стол и страницы, когда в комнате было темно и тихо. Её маленький огонь помогал работать даже в вечернее время. Без такого света переписчику было бы трудно выводить буквы аккуратно и без спешки.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в тёмной келье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бумаги или пергамента становились страницами будущей книги. Каждый из них нужно было беречь, потому что исправить ошибку было непросто. Из простых листов постепенно рождалось большое и важное дело — рукописная книга.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для будущей книги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происходит спокойно и без суеты. Тишина помогает увидеть, как важно сосредоточиться на деле и не спешить.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переписчика требует выдержки. Каждая буква пишется внимательно, поэтому настроение произведения напоминает о спокойном и упорном труде.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показана как ценность, которую создают долго и бережно. Такое настроение вызывает уважение к труду людей, сохранивших слово для других.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книге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рукописная книга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книги от подготовки материалов до готового переплёта.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и книги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времена. Она помогает встретиться с людьми, которые жили много лет назад, и узнать, как они трудились, верили и учились.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стихотворении не исчезает, а сохраняется на долгие годы. Благодаря книге люди могут читать то, что было написано давно, и понимать мысли прошлых поколений.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книга — это не просто страницы, а хранительница памяти. Через неё прошлое остаётся рядом с нами и становится понятнее.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тихий и плавный: слова будто идут неспешно, как шаги в келье. Благодаря точным образам легко увидеть свечу, перо, чернила и сосредоточенного переписчика.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простые, но выразительные слова, поэтому старинная жизнь становится понятной и близкой. Короткие детали помогают представить не только комнату, но и сам труд, очень внимательный и терпеливый.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понятно детям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каждый день пишут в тетради, стараются не делать ошибок и аккуратно выводят буквы. Этот опыт помогает им сразу понять, о чём говорит стихотворение.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далёкая история становится близкой: и в школе, и в монастырской келье нужны терпение, старание и уважение к делу.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 тоже трудился медленно и внимательно, как ученик, который старается написать красиво. Только у него вместо тетради была настоящая книга.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истории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просто рассказывает историю, а показывает, как выглядела древняя книга и в каких условиях её создавали. Художественные строки превращают сведения в живую картину.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произведения можно узнать о переписчиках, о монастырской работе и о том, почему каждая книга была редкой. Так литература помогает запомнить исторические детали без скучного перечисления.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поэзия соединяется с историей, прошлое становится понятнее и ближе. Читатель не только узнаёт факты, но и чувствует атмосферу времени, будто заглядывает в старинную комнату.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часть труда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сосредоточиться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келье тихо не потому, что там пусто, а потому, что человек занят важным делом. Спокойная обстановка помогает не отвлекаться и работать ровно.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делает труд точным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нет шума, легче писать каждую букву аккуратно. Тишина в стихотворении показывает: большие и нужные дела часто рождаются в терпеливой сосредоточенности.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в стихотворении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тихую гордость за ручной труд, который требует ума, терпения и аккуратности. Такая работа заслуживает добрых слов и благодарной памяти.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уважение к людям прошлого, которые трудились не жалея сил. Автор словно говорит читателю: у каждого важного дела есть свои мастера.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восхищение самой книгой, потому что она создавалась долго и бережно. От этого обычный лист бумаги кажется почти волшебным сокровищем.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произведение звучит тепло и мягко. Оно учит не спешить с выводами, а замечать красоту в простых вещах, сделанных заботливыми руками.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страницы к памяти народа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рукописный текст превращается в часть культурной памяти и помогает сохранить опыт прошлых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 работал медленно и очень внимательно. Ему нужно было писать так аккуратно, чтобы каждая буква была понятной, а страница не испортилась из-за одной ошибки.
</a:t>
            </a:r>
            <a:endParaRPr lang="en-US" sz="2242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переписчика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уважать слово, труд и красоту простых вещей. Оно напоминает: даже маленькое дело становится важным, если выполнять его старательно и с душой.
</a:t>
            </a:r>
            <a:endParaRPr lang="en-US" sz="2264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книга была редкостью, потому что её создавали вручную. Поэтому к ней относились бережно, как к настоящему сокровищу, в котором хранятся знания и память.
</a:t>
            </a:r>
            <a:endParaRPr lang="en-US" sz="219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книги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была сокровищем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книга появлялась не быстро, поэтому её очень ценили. Она хранила молитвы, знания и важные сведения, которые нельзя было потерять.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работа переписчика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 должен был быть терпеливым и внимательным, почти как юный ученик на уроке. Если постараться, даже обычная тетрадь станет аккуратной и красивой.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размышления
</a:t>
            </a:r>
            <a:endParaRPr lang="en-US" sz="42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о произведении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просто и понятно рассказывает о ценности книги. Через образ монастырской кельи читатель видит, как много труда скрыто за одной страницей.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спокойную поэзию и сведения о прошлом. Благодаря этому древний мир становится живым, а исторические подробности легко запоминаются.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от текста — уважение к труду и любви к слову. После чтения хочется беречь книги, писать аккуратнее и замечать красоту в обычных вещах.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монастырской келье узкой...» учит ценить труд, терпение и слово. Оно показывает младшим школьникам, что даже скромная рукопись может сохранить огромную память народа.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2026-05-24T07:29:17Z</dcterms:created>
  <dcterms:modified xsi:type="dcterms:W3CDTF">2026-05-24T07:29:17Z</dcterms:modified>
</cp:coreProperties>
</file>