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Христианство: вера, книга, праздники и культурное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Христианство: вера в Христа, Библия, праздники, храмы и история влияния.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возникло в I веке н. э. в Палестине, на перекрестке культур и торговых путей. Новая вера начала распространяться через учеников Иисуса и первые общины в городах Римской империи.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Палестины к миру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Иисус Христос — центральная фигура христианства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5877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Божий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христиан Иисус Христос — не только учитель, но и Сын Божий и Спаситель. Именно с Ним связаны смысл веры, надежда на спасение и главное содержание Евангелий.
</a:t>
            </a:r>
            <a:endParaRPr lang="en-US" sz="1277" dirty="0"/>
          </a:p>
        </p:txBody>
      </p:sp>
      <p:sp>
        <p:nvSpPr>
          <p:cNvPr id="14" name="Text 3"/>
          <p:cNvSpPr txBox="1"/>
          <p:nvPr/>
        </p:nvSpPr>
        <p:spPr>
          <a:xfrm>
            <a:off x="2102077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Евангельская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3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Евангелиях описаны Его рождение в Вифлееме, проповеди, чудеса, распятие и воскресение. Эти события составляют основу христианского понимания истории и человека.
</a:t>
            </a:r>
            <a:endParaRPr lang="en-US" sz="1126" dirty="0"/>
          </a:p>
        </p:txBody>
      </p:sp>
      <p:sp>
        <p:nvSpPr>
          <p:cNvPr id="15" name="Text 4"/>
          <p:cNvSpPr txBox="1"/>
          <p:nvPr/>
        </p:nvSpPr>
        <p:spPr>
          <a:xfrm>
            <a:off x="3845380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 добре
</a:t>
            </a:r>
            <a:pPr algn="l" indent="0" marL="0">
              <a:lnSpc>
                <a:spcPct val="100000"/>
              </a:lnSpc>
              <a:buNone/>
            </a:pPr>
            <a:r>
              <a:rPr lang="en-US" sz="38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Иисус учил любви к Богу и людям, милосердию, прощению и помощи тем, кто рядом. Поэтому Его слова воспринимаются как нравственный ориентир для верующих.
</a:t>
            </a:r>
            <a:endParaRPr lang="en-US" sz="1259" dirty="0"/>
          </a:p>
        </p:txBody>
      </p:sp>
      <p:sp>
        <p:nvSpPr>
          <p:cNvPr id="16" name="Text 5"/>
          <p:cNvSpPr txBox="1"/>
          <p:nvPr/>
        </p:nvSpPr>
        <p:spPr>
          <a:xfrm>
            <a:off x="558868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6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Христиане видят в Христе пример служения другим, терпения и верности своим убеждениям. Его образ помогает понимать, что добро проявляется не только в словах, но и в поступках.
</a:t>
            </a:r>
            <a:endParaRPr lang="en-US" sz="1184" dirty="0"/>
          </a:p>
        </p:txBody>
      </p:sp>
      <p:sp>
        <p:nvSpPr>
          <p:cNvPr id="17" name="Text 6"/>
          <p:cNvSpPr txBox="1"/>
          <p:nvPr/>
        </p:nvSpPr>
        <p:spPr>
          <a:xfrm>
            <a:off x="7331986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веры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образа Иисуса Христа невозможно понять христианство. Вся вера, молитва, праздники и христианская культура так или иначе связаны с Его жизнью и учением.
</a:t>
            </a:r>
            <a:endParaRPr lang="en-US" sz="12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272641"/>
            <a:ext cx="3848986" cy="166978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ветви христианства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объединяет разные традиции, которые имеют общую веру, но различаются историей и церковным устройством.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ветви опираются на веру во Христа, но по-разному организуют богослужение, церковную жизнь и религиозные традиции.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религиоведению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 — книга, которую читают и изучают веками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 многих языках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 переводилась на множество языков мира, поэтому ее могут читать люди в разных странах. Это помогло ей стать одной из самых известных и влиятельных книг в истории человечества.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одной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 состоит из Ветхого и Нового Завета. Ветхий Завет рассказывает о древней истории еврейского народа, а Новый — о жизни Иисуса Христа и первых христианских общин.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для 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сюжеты часто изображают в иконописи, живописи и книжных иллюстрациях. Через них художники передавали представления о добре, надежде, святости и нравственном выборе.
</a:t>
            </a:r>
            <a:endParaRPr lang="en-US" sz="12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христиан в мире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распространено почти на всех континентах, особенно в Европе, обеих Америках и странах Африки к югу от Сахары.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последователей христианство остается крупнейшей религией мира, а его география особенно широка в Северном и Южном полушариях.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Pew Research Center; доля около 31% населения мира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85091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66960" y="1629466"/>
            <a:ext cx="328860" cy="263088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18783" y="1629466"/>
            <a:ext cx="328860" cy="263088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христианской веры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нуждающимся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забота о слабых, бедных и больных, а также готовность делиться временем и силами. Добрые дела рассматриваются как важная часть веры.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Прощение и мир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побуждает прощать обиды и избегать зла. Стремление к миру и примирению помогает людям сохранять отношения и строить доверие.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 людям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учит относиться к другим с добротой и уважением. Любовь к ближнему считается не абстрактной идеей, а повседневным правилом поведения.
</a:t>
            </a:r>
            <a:endParaRPr lang="en-US" sz="1262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помогает верующему обращаться к Богу, благодарить, просить помощи и размышлять о своих поступках. Она занимает важное место в личной и общинной жизни.
</a:t>
            </a:r>
            <a:endParaRPr lang="en-US" sz="1206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 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традиция призывает быть честным, не лгать и отвечать за свои поступки. Важны совесть, справедливость и умение признавать ошибки.
</a:t>
            </a:r>
            <a:endParaRPr lang="en-US" sz="11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путь в христианской традиции; в разных церквях он может отличаться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становится христианином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символы христианства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12744" y="1575853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место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служит местом молитвы, богослужения и собрания общины. Здесь верующие слушают чтение Библии, участвуют в службе и отмечают важные церковные дни.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12744" y="2231211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символ — крест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 напоминает христианам о распятии и воскресении Иисуса Христа. Это самый узнаваемый символ христианства, который встречается в храмах, на украшениях и в искусстве.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2744" y="2886569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и свечи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православной традиции особенно важны иконы и свечи. Они помогают сосредоточиться на молитве, а также напоминают о святых и духовной жизни.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12744" y="3541927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 убранства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православных храмах есть иконостас, в католических — алтарь и витражи, а протестантские церкви обычно оформлены проще. По архитектуре можно узнать разные ветви христианства.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612744" y="4197285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 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Купола, колокола и высокие своды делают храм не только красивым, но и узнаваемым. Такая архитектура помогает почувствовать торжественность и особую атмосферу богослужения.
</a:t>
            </a:r>
            <a:endParaRPr lang="en-US" sz="10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христианские праздники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рождения Иисуса Христа. Он напоминает верующим о приходе Спасителя в мир и во многих странах связан с семейным собранием, украшением дома и добрыми традициями.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Богоявление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связанный с крещением Иисуса Христа. В христианской традиции он напоминает о явлении Бога людям и о начале открытого служения Христа.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христианский праздник, посвященный воскресению Иисуса Христа. Его отмечают торжественной службой, радостными приветствиями и особыми символами новой жизни.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Троица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напоминает о Святом Духе и единстве Бога в христианском учении. Его отмечают через богослужение и украшение храмов зеленью.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913" y="1587736"/>
            <a:ext cx="7038175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и Пасха: что у них общего и в чем разница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христианских праздника связаны с разными событиями и по-разному отмечаются в церквях.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и Пасха имеют общий религиозный смысл, но отличаются временем празднования и традициями.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календарь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в искусстве и культуре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5877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и фрески
</a:t>
            </a:r>
            <a:pPr algn="l" indent="0" marL="0">
              <a:lnSpc>
                <a:spcPct val="100000"/>
              </a:lnSpc>
              <a:buNone/>
            </a:pPr>
            <a:r>
              <a:rPr lang="en-US" sz="35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образы веками вдохновляли живописцев. Иконы и фрески не только украшали храмы, но и рассказывали о библейских событиях людям, которые не умели читать.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102077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как 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34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Соборы, церкви и монастыри стали важной частью архитектуры. Высокие своды, купола, витражи и башни создавали особое пространство, где человек ощущал торжественность и тишину.
</a:t>
            </a:r>
            <a:endParaRPr lang="en-US" sz="1107" dirty="0"/>
          </a:p>
        </p:txBody>
      </p:sp>
      <p:sp>
        <p:nvSpPr>
          <p:cNvPr id="15" name="Text 4"/>
          <p:cNvSpPr txBox="1"/>
          <p:nvPr/>
        </p:nvSpPr>
        <p:spPr>
          <a:xfrm>
            <a:off x="3845380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пение
</a:t>
            </a:r>
            <a:pPr algn="l" indent="0" marL="0">
              <a:lnSpc>
                <a:spcPct val="100000"/>
              </a:lnSpc>
              <a:buNone/>
            </a:pPr>
            <a:r>
              <a:rPr lang="en-US" sz="34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пение и духовная музыка сопровождали богослужения и праздники. Во многих странах именно христианская традиция повлияла на развитие хора, органной музыки и больших вокальных произведений.
</a:t>
            </a:r>
            <a:endParaRPr lang="en-US" sz="1113" dirty="0"/>
          </a:p>
        </p:txBody>
      </p:sp>
      <p:sp>
        <p:nvSpPr>
          <p:cNvPr id="16" name="Text 5"/>
          <p:cNvSpPr txBox="1"/>
          <p:nvPr/>
        </p:nvSpPr>
        <p:spPr>
          <a:xfrm>
            <a:off x="558868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сюжеты
</a:t>
            </a:r>
            <a:pPr algn="l" indent="0" marL="0">
              <a:lnSpc>
                <a:spcPct val="100000"/>
              </a:lnSpc>
              <a:buNone/>
            </a:pPr>
            <a:r>
              <a:rPr lang="en-US" sz="3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истории часто появлялись в книгах, поэзии и сказаниях. Через такие произведения люди размышляли о добре, зле, милосердии, прощении и выборе между правильным и неправильным.
</a:t>
            </a:r>
            <a:endParaRPr lang="en-US" sz="1126" dirty="0"/>
          </a:p>
        </p:txBody>
      </p:sp>
      <p:sp>
        <p:nvSpPr>
          <p:cNvPr id="17" name="Text 6"/>
          <p:cNvSpPr txBox="1"/>
          <p:nvPr/>
        </p:nvSpPr>
        <p:spPr>
          <a:xfrm>
            <a:off x="7331986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Европы и 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3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известные памятники культуры Европы и России связаны с христианством. Они помогают увидеть, как вера влияла на представления людей о красоте, святости и человеческом достоинстве.
</a:t>
            </a:r>
            <a:endParaRPr lang="en-US" sz="11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христиан больше всего сегодня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верующих заметно различается по регионам: крупнейшие христианские сообщества сосредоточены в Африке, Латинской Америке и Европе.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остается глобальной религией, но его центр сегодня особенно заметен в Африке и обеих Америках.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Global Christianity, 2010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христиане и Римская империя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886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век н. э.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возникает в Палестине и быстро распространяется по городам Римской империи через проповедь учеников Иисуса и первых общин.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253764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века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Христиане часто подвергались преследованиям и подозрению со стороны властей, поэтому собирались осторожно и поддерживали друг друга в трудных условиях.
</a:t>
            </a:r>
            <a:endParaRPr lang="en-US" sz="1183" dirty="0"/>
          </a:p>
        </p:txBody>
      </p:sp>
      <p:sp>
        <p:nvSpPr>
          <p:cNvPr id="12" name="Text 4"/>
          <p:cNvSpPr txBox="1"/>
          <p:nvPr/>
        </p:nvSpPr>
        <p:spPr>
          <a:xfrm>
            <a:off x="4579125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313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Константин разрешает христианство, и оно получает законный статус. Это облегчает строительство храмов и открытое богослужение.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8415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380 год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становится государственной религией Римской империи. После этого вера распространяется еще шире и сильнее влияет на жизнь общества.
</a:t>
            </a:r>
            <a:endParaRPr lang="en-US" sz="12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формы совместной жизни верующих в церкви и приходе.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живет христианская община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Русь приняла христианство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князя Владимира
</a:t>
            </a:r>
            <a:pPr algn="l" indent="0" marL="0">
              <a:lnSpc>
                <a:spcPct val="100000"/>
              </a:lnSpc>
              <a:buNone/>
            </a:pPr>
            <a:r>
              <a:rPr lang="en-US" sz="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988 году князь Владимир принял христианство и связал Русь с Византией. Это решение изменило не только веру, но и политические и культурные связи страны. Новая религия постепенно объединила разные земли вокруг общих традиций.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культура книги и храма
</a:t>
            </a:r>
            <a:pPr algn="l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начали строить каменные храмы, писать иконы и переписывать книги. Появились мастера, которые создавали украшенные рукописи, а вместе с ними развивались грамотность, письмо и церковное искусство в Древней Руси.
</a:t>
            </a:r>
            <a:endParaRPr lang="en-US" sz="13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среди мировых религий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только число последователей, а не значение религий для культуры и истории разных народов.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остается крупнейшей религией мира, но рядом с ним существуют другие очень большие духовные традиции.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Global Religious Landscape, 2010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1931" y="3044264"/>
            <a:ext cx="2852509" cy="16574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в современном мире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во всех странах
</a:t>
            </a:r>
            <a:pPr algn="l" indent="0" marL="0">
              <a:lnSpc>
                <a:spcPct val="100000"/>
              </a:lnSpc>
              <a:buNone/>
            </a:pPr>
            <a:r>
              <a:rPr lang="en-US" sz="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христиане живут на всех континентах, поэтому христианство стало по-настоящему мировой религией. Оно существует в разных языках и национальных традициях, но сохраняет общую основу веры.
</a:t>
            </a:r>
            <a:endParaRPr lang="en-US" sz="1052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церкви открывают школы, больницы, приюты и благотворительные центры. Такая деятельность показывает, что забота о больных, бедных и пожилых людях считается важной частью христианской жизни.
</a:t>
            </a:r>
            <a:endParaRPr lang="en-US" sz="1059" dirty="0"/>
          </a:p>
        </p:txBody>
      </p:sp>
      <p:sp>
        <p:nvSpPr>
          <p:cNvPr id="15" name="Text 4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православии, католицизме и протестантизме богослужения проходят по-разному, но все они связаны с молитвой, Библией и стремлением жить по заповедям.
</a:t>
            </a:r>
            <a:endParaRPr lang="en-US" sz="1207" dirty="0"/>
          </a:p>
        </p:txBody>
      </p:sp>
      <p:sp>
        <p:nvSpPr>
          <p:cNvPr id="16" name="Text 5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веры
</a:t>
            </a:r>
            <a:pPr algn="l" indent="0" marL="0">
              <a:lnSpc>
                <a:spcPct val="100000"/>
              </a:lnSpc>
              <a:buNone/>
            </a:pPr>
            <a:r>
              <a:rPr lang="en-US" sz="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 в традициях, христиане признают Иисуса Христа, читают Священное Писание и отмечают главные праздники. Это объединяет людей из разных стран и народов.
</a:t>
            </a:r>
            <a:endParaRPr lang="en-US" sz="1201" dirty="0"/>
          </a:p>
        </p:txBody>
      </p:sp>
      <p:sp>
        <p:nvSpPr>
          <p:cNvPr id="17" name="Text 6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продолжает влиять на образование, культуру и общественную жизнь. Его ценности часто связаны с милосердием, ответственностью и уважением к человеку.
</a:t>
            </a:r>
            <a:endParaRPr lang="en-US" sz="12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различия между тремя ветвями христианства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христианства имеют общую основу, но различаются устройством церкви, обрядами и особенностями богослужения.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ветви объединяет вера во Христа, но каждая сохраняет собственные традиции и церковный уклад.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религиоведению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 христианстве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помогло сформировать историю, искусство и традиции многих стран. Понимая его основные идеи, легче увидеть, как в прошлом и сегодня люди ищут добро, справедливость и поддержку ближнему.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2026-06-02T03:37:20Z</dcterms:created>
  <dcterms:modified xsi:type="dcterms:W3CDTF">2026-06-02T03:37:20Z</dcterms:modified>
</cp:coreProperties>
</file>