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построение в геометрии 9 класса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строить фигуры по условию линейкой без делений и циркулем, с проверкой результата.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построения важны в школьной геометрии
</a:t>
            </a:r>
            <a:endParaRPr lang="en-US" sz="2634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построение относятся к классике, берущей начало в «Началах» Евклида. В школе они опираются на аксиомы и свойства отрезков, углов и окружностей. Главный итог — не только чертёж, но и доказательство правильности построения.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включает последовательность шагов и обоснование каждого из них. Часто используются известные связи: равенство дуг, пересечение линий и повторение свойств углов или расстояний.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Искомым результатом становится чертёж, выполненный строго по геометрическим правилам. Например, построить середину отрезка или перпендикуляр к прямой — значит получить точку и соединить их правильно.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заранее задаются элементы фигуры: точки, отрезки, углы, прямые или окружности. Они считаются известными и образуют «исходные данные» для работы.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задачей на построение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построения: линейка и циркуль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 делений позволяет проводить прямую через две заданные точки и строить отрезок между ними. Она нужна для соединения уже полученных точек в нужном порядке.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переносит расстояние без измерений и помогает строить окружности заданного радиуса. В построениях не используют транспортир и линейку с делениями, поэтому важны равные радиусы и точные пересечения.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ход решения задачи на построение
</a:t>
            </a:r>
            <a:endParaRPr lang="en-US" sz="250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 и логика шагов: от данных к результату с обязательной проверкой.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8688" y="980451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500" y="1004871"/>
            <a:ext cx="847200" cy="67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8464" y="2825576"/>
            <a:ext cx="726600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построения, которые используют чаще всего
</a:t>
            </a:r>
            <a:endParaRPr lang="en-US" sz="2051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прямой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перпендикуляр, опираются на равенство расстояний и пересечения окружностей. Полученная прямая образует с исходной угол 90°.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Середину находят через равные дуги от концов отрезка: точки пересечения задают нужную прямую, а её пересечение с отрезком даёт середину.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 две равные части. Её строят через равные дуги на сторонах угла и соединяют вершину с точкой пересечения соответствующих построений.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прямая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 строят, используя единственность направления через точку. Часто опираются на равенство соответствующих углов или симметричные построения.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заданного радиуса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строят как множество точек на заданном расстоянии от центра. Это универсальный инструмент для нахождения пересечений и получения нужных вершин.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распределения типичных задач: середина отрезка и перпендикуляр — 25%, треугольники — 25%, биссектриса и угол — 20%, параллельные — 15%, окружности и касательные — 15%.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построения встречаются в школьных задачах чаще
</a:t>
            </a:r>
            <a:endParaRPr lang="en-US" sz="181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основной «каркас» задач строится вокруг отрезков и прямых, а затем дополняется треугольниками и углами.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увереннее вы выполняете базовые построения, тем быстрее решаете более сложные задачи: их часто можно свести к равенству и симметрии.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середины отрезка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Равные дуги от концов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точек A и B проводят дуги одинакового радиуса так, чтобы они пересеклись. Пересечение дуг помогает получить нужное направление.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Точка пересечения даёт середину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точки пересечения дуг проводят линию. Её пересечение с отрезком AB и будет серединой.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Заданы концы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даны точки A и B. Середина лежит на отрезке и делит его на две равные части.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прямой образует с ней угол 90°. Это ключевой признак, который используют при построении прямых углов в различных чертежах.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 одной плоскости и не пересекаются. Через точку, не лежащую на прямой, можно провести единственную прямую, параллельную данной.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применяются, когда нужно построить прямоугольные формы, схемы с ровными углами и чертежи, где важно строгое сохранение параллельности.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 параллельная прямая
</a:t>
            </a:r>
            <a:endParaRPr lang="en-US" sz="26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104" y="1119450"/>
            <a:ext cx="3743893" cy="307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исходные элементы, цель построения и то свойство, на котором обычно держится решение.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классических задач на построение
</a:t>
            </a:r>
            <a:endParaRPr lang="en-US" sz="2409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решений опирается на повторяющиеся идеи: равенство элементов, симметрию и управляемость пересечений (где они есть и когда их нет).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существует, если сумма любых двух его сторон больше третьей. Это условие сразу подсказывает: на плоскости дуги должны пересечься, а не разойтись.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 трём сторонам
</a:t>
            </a:r>
            <a:endParaRPr lang="en-US" sz="2431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построения берут основание, равное одной из сторон. Из его концов проводят дуги радиусами, равными двум другим сторонам треугольника.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дуг становится третьей вершиной. Соединяя её с концами основания, получают искомый треугольник и фактически «реализуют» условие существования.
</a:t>
            </a:r>
            <a:endParaRPr lang="en-US" sz="11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 и его биссектрисы
</a:t>
            </a:r>
            <a:endParaRPr lang="en-US" sz="1892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 две равные части. Из вершины угла проводят вспомогательную дугу, которая пересекает стороны угла в двух точках.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 полученных точек проводят дуги равных радиусов. Прямая, соединяющая вершину угла с точкой пересечения этих дуг, и будет биссектрисой; для иллюстрации подходят угол, дуги циркуля и отметки равных отрезков.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есть ли решение в задаче на построение
</a:t>
            </a:r>
            <a:endParaRPr lang="en-US" sz="189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начинается с анализа совместимости исходных данных: неравенства и равенство, затем — поиск общих точек у вспомогательных линий или окружностей.
</a:t>
            </a:r>
            <a:endParaRPr lang="en-US" sz="8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раздел о построениях и свойствах равенства фигур (9 класс), обобщение учебных формулировок.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геометрические построения точны без измерений
</a:t>
            </a:r>
            <a:endParaRPr lang="en-US" sz="181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возникает из того, что циркуль и линейка с условиями задачи задают равенство геометрических величин напрямую, без перевода в числа.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построение опирается на равенство расстояний, дуг и углов, то полученная фигура соответствует условию независимо от «качества» чертежа. Поэтому доказательство опережает измерение.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122" y="4118196"/>
            <a:ext cx="583538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задачи на построение применяются на практике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участков и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разметке границ и построении планов важно сохранять точные отношения: длины, углы, параллельность. Геометрические построения помогают переносить эти связи на бумагу без измерений «на глаз».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детали требует аккуратного переноса размеров и взаимного расположения элементов. Построения по заданным условиям дают понятный алгоритм и позволяют избежать ошибок в симметричных частях.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спортивных площадок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зоны подчиняются геометрическим правилам: прямые углы, параллели, равноудалённые точки. Построения позволяют правильно расположить разметку и проверить её логически.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узоры и орнаменты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строятся из повторяющихся элементов, часто связанных симметрией. Осевые отражения и биссектрисы помогают получать гармоничные рисунки, где сохраняется одинаковый ритм форм.
</a:t>
            </a:r>
            <a:endParaRPr lang="en-US" sz="13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неверно выбрать точки пересечения дуг: иногда берут «близкую» точку на чертеже, не проверив, подходит ли она по условию задачи.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пропускают шаг проверки: построили фигуру, но не сравнили её с исходными данными. В результате решение может оказаться формально неполным.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встречаются и в логике: путают середину отрезка с медианой, берут параллель там, где требуется перпендикуляр, или подменяют построение измерением линейкой и транспортиром.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проблем, связывайте каждый переход с свойством: почему выбранная точка должна лежать на искомой линии, и как это следует из построений.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 на построение
</a:t>
            </a:r>
            <a:endParaRPr lang="en-US" sz="2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103350"/>
            <a:ext cx="4646100" cy="10727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решение так, чтобы было видно: какие элементы взяты из условия, что именно строят, чем это объясняют и как проверяют соответствие условию.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оформления геометрических задач (9 класс).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оформляется решение задачи на построение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дисциплинирует решение: оно становится не только «чертежом», но и проверяемым рассуждением, где каждый шаг имеет причину.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построений с симметрией и орнаментом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лежат в основе зеркальной симметрии, осевых узоров и простых мозаик. Ось симметрии проходит через точки, равноудалённые от прямой, и этим «задаёт» одинаковые части рисунка.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орнамента удобно использовать отражение относительно прямой и отмеченную ось симметрии: тогда элементы повторяются автоматически, а значит, сохраняются форма и взаимное расположение.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последовательности тем школьного курса геометрии (9 класс) по разделу построений.
</a:t>
            </a:r>
            <a:endParaRPr lang="en-US" sz="757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простых построений к более сложным фигурам
</a:t>
            </a:r>
            <a:endParaRPr lang="en-US" sz="206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этап опирается на уже освоенные элементы: окружности задают точки по расстоянию, прямые — по направлению, а биссектриса связывает стороны угла.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что сложные построения не «случаются внезапно»: они собираются из стандартных шагов, где используются равенство, параллельность и симметрия.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 «Задачи на построение»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построение формируют умение работать строго по условиям, применять свойства геометрических фигур и обязательно проверять результат. Тема объединяет точность чертежа, логику рассуждений и знание базовых фактов.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2026-05-12T04:32:03Z</dcterms:created>
  <dcterms:modified xsi:type="dcterms:W3CDTF">2026-05-12T04:32:03Z</dcterms:modified>
</cp:coreProperties>
</file>