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центр мира, небо — купол, а Солнце, Луна и звезды движутся вокруг неё.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древние люди представляли себе Вселенную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небом помогали планировать посев и сбор урожая, считать дни и месяцы и выбирать время праздников. Фазы Луны давали удобные основы календарей. А затмения, кометы и яркие звезды казались редкими, поэтому вызывали страх.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древним людям было важно изучать небо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древнее представление о мире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чаще всего представляли плоской или слегка выпуклой. Вокруг неё воображали огромный океан, который объяснял границы знакомого мира и давал место для мифов о краях суши.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считали твердым сводом, по которому движутся Солнце, Луна и звезды. Так проще было объяснить повторяемость смены дня и ночи, а также регулярные перемещения светил.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древних культурах мир делили на три части: небо, землю и подземный мир. Это помогало людям понимать, где «живут» боги, где находится жизнь и где бывает уход после смерти.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 большой купол над Землей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Воображаемая «крыша»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представляли как крышу, свод или прозрачный купол над землей. Такая картина помогала связать видимую высоту светил и их движение с «перемещением» по границам над Землёй. Это хорошо подходит для иллюстрации ночного неба.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как часть свода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в этих представлениях были светильниками, отверстиями в небе или украшениями на своде. Поэтому люди внимательно замечали, какие созвездия появляются и исчезают, и старались объяснить закономерность их появления.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1923" y="1728788"/>
            <a:ext cx="1890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небо как богиня Нут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Нут над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небо представляли богиней Нут, которая изгибается дугой над землей. Такое изображение помогало представить мир как цельную «оболочку», окружающую людей.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Солнца днём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представлениям, Солнце путешествует по небу в дневное время. Благодаря этому день и видимое движение светила связывались в понятную картину, где каждое явление «занимает своё место».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подземный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Солнце проходит через подземный мир, что объясняло смену света и темноты. Такая схема делала ночь не случайной, а частью большого «кругового» пути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древние культуры считали центром мира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«центр» оказывался не только в географии, но и в смысле: рядом с человеком и его землёй располагалась главная опора мира.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мифов, встречаются одни и те же смысловые конструкции: соединить землю с небом и объяснить границу между мирами.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из древних мифологических представлений (без точных статистических подсчётов).
</a:t>
            </a:r>
            <a:endParaRPr lang="en-US" sz="6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звёзды как знаки судьбы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считали, что небесные события могут сообщать о будущем — например, о урожае, возможных войнах и судьбе правителей. Из-за этого любые необычные изменения на небе воспринимались особенно внимательно.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Месопотамии, особенно в Вавилоне, жрецы вели записи движения Луны, планет и ярких звезд. Они отмечали повторяемость явлений и старались сделать наблюдения системными.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превратились в одни из первых по-настоящему подробных астрономических материалов. Наблюдения требовали точности и аккуратности, потому что выводы строились на различиях между «нормой» и «сбоем».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1895370"/>
            <a:ext cx="4014300" cy="18949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народы объясняли строение мира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образы Земли и неба и то, что люди могли наблюдать собственными глазами. Главный вывод: вопросы были похожими, ответы — разными.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совпадали вопросы о движении светил, смене дня и ночи и причинах необычных явлений. Но ответы зависели от мифологии, религии и привычных наблюдений.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древним культурным представлениям и доступным историческим описаниям.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первые попытки объяснить мир рассуждением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уйти от мифов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мыслители начали искать объяснения строения мира не только в рассказах, но и в рассуждениях. Мир становился предметом поиска причин, а не просто «истории богов».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о наблюдаемой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пытался объяснять происходящее через природные причины. Его подход поддерживал идею: форма Земли и движение светил поддаются пониманию через наблюдение.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и идеи о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развивал представления о том, как может быть устроена Земля. Он связывал вопросы о форме и положении мира с тем, что можно выводить логически из данных.
</a:t>
            </a:r>
            <a:endParaRPr lang="en-US" sz="1018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 роль числового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связывал гармонию мира с числовыми соотношениями. Хотя детали его взглядов отличались от современной науки, сам переход к «объяснениям через разум» был важным шагом.
</a:t>
            </a:r>
            <a:endParaRPr lang="en-US" sz="10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наблюдения превращались в знания о Вселенной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путь: от повторяющихся наблюдений к моделям и обсуждению причин.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доказательства шарообразной Земли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 обращал внимание на путешествия на юг. По мере движения менялся вид звёздного неба: одни созвездия поднимались выше, другие становились не видны. Это трудно объяснить плоской моделью.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служили аргументами в спорах с прежними представлениями. Важна сама идея: опираться не только на мифы, а на то, что можно проверить, сравнивая явления в разное время и местах.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считал Землю шаром: во время лунного затмения тень нашей планеты на Луне выглядит круглой. Значит, форма Земли должна давать именно такую тень, а не плоский контур.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модель работала на практике, траектории планет подбирали так, как они выглядят наблюдателю. Для изображения хорошо подходит схема с концентрическими кругами: вокруг Земли подписывают планеты и задают их пути.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Птолемея: Земля в центре Вселенной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предложил объяснение, в котором Земля остаётся неподвижной в центре, а небесные тела движутся по сложной системе «небесных сфер». Так пытались описать, почему планеты на небе иногда замедляются и меняют направление.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небесные явления замечали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«частоту встречаемости» обеспечивали Луна и регулярные изменения в небе, а редкость затмений и комет делала их событиями, которые люди запоминали особенно ярко.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чем явление повторяется реже, тем сильнее оно воспринималось как событие «необычного порядка». Регулярные изменения легче было превращать в календари.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качественная оценка на основе описаний наблюдений в древних традициях; точных подсчётов по всем культурам нет.
</a:t>
            </a:r>
            <a:endParaRPr lang="en-US" sz="5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37141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Вселенная как большой круг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описывалась как круговорот: создание, сохранение и разрушение. Время мыслили огромным и повторяющимся, поэтому наблюдения за небом воспринимались через устойчивые циклы, а не разовые события.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мирового океана помогал связать разные уровни мира. Он «объединял» землю и небо, а также давал место силам, которые управляют течением событий, включая небесные явления.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гора как ось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гора выступала опорой картины мира: через неё подземное, земное и небесное пространство связывались в единую систему. В результате Вселенная становилась понятной и цельной.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порядок на небе и на Земле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вели подробные записи затмений, комет и других заметных явлений. Такие наблюдения помогали сравнивать «что произошло» с тем, «что ожидали», и тем самым уточнять знание о циклах.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воспринимался как посредник между небом и землёй: его задача — поддерживать связь и порядок. Поэтому небесные события воспринимались как сигналы, требующие внимания со стороны власти и общества.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Китае небо считалось источником порядка. Движения Солнца, Луны и звёзд связывали с жизнью государства, поэтому астрономия имела не только интерес, но и практическое значение.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помогало объяснять, как разные части Вселенной соотносятся друг с другом. Для визуального образа подходит дерево, где корни находятся внизу, ствол стоит на земле, а верх тянется к небу.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дерево, гора и океан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представляли мир как единую «систему уровней», соединённых особым образом: мировым деревом или священной горой. Корни связывались с подземным миром, ствол — с земным, а ветви — с небом.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1866" y="950175"/>
            <a:ext cx="5940268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древние люди понимали точно, а что только предполагали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сравнение: насколько надежны были выводы древних наблюдателей и какой пример лучше всего показывает разницу между «точностью» и «догадками».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описаниям традиций наблюдений (универсальный вывод: точнее фиксировали то, что повторялось).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закономерности накапливались быстрее всего: люди точнее описывали регулярность. Те же вопросы, где требовалось объяснять «почему именно так», оставались догадками.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представления о Вселенной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каждой новой ступенью люди не просто меняли «сказку», а чаще сверяли её с наблюдениями: сравнивали повторяемость сезонов и поведение светил в разные годы.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усиление роли проверки: от образов и объяснений «по традиции» к знаниям, опирающимся на регулярные наблюдения и сопоставление фактов.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обобщение: этапы выделены по общим закономерностям развития идей и практик в разных цивилизациях.
</a:t>
            </a:r>
            <a:endParaRPr lang="en-US" sz="5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представления важны сегодня
</a:t>
            </a:r>
            <a:endParaRPr lang="en-US" sz="2164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представлений о Вселенной тесно связана с развитием географии и астрономии. Наблюдательность помогала лучше ориентироваться, а новые данные требовали совершенствовать модели мира.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практики наблюдений выросли первые календари и карты звёздного неба. Чтобы фиксировать дни и сезоны, требовалось внимательно следить за Луной, Солнцем и регулярными изменениями на небе.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взгляды показывают, как люди учились задавать вопросы о мире и искать ответы. Даже неверные объяснения были шагом: они подталкивали к наблюдениям, сравнениям и уточнению деталей.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в том, что знания развиваются постепенно. От мифологического образа к проверяемым выводам люди шли через привычку записывать, повторять наблюдения и сравнивать их между собой.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мифа к науке: главное из истории древней Вселенной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представляли Вселенную как понятный мир вокруг Земли: небо — как купол, а светила — как движущиеся по путям объекты. Мифы давали смысл страхам и надеждам, а наблюдения превращали идеи в первые научные знания.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2026-05-13T00:17:13Z</dcterms:created>
  <dcterms:modified xsi:type="dcterms:W3CDTF">2026-05-13T00:17:13Z</dcterms:modified>
</cp:coreProperties>
</file>