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1939–1942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мировой войны и борьба за перелом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война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война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четыре года война от локального удара в Европе превратилась в крупный международный конфликт. За это время изменились фронты, цели сторон и соотношение сил, а Восточный фронт стал главным театром боевых действий.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 Польшу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 года немецкие войска вторглись в Польшу. Удар готовился как стремительная кампания, в которой решающую роль должны были сыграть скорость и согласованность действий.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сентября Великобритания и Франция объявили Германии войну. Тем самым локальный кризис вокруг Польши превратился в общеевропейское противостояние с участием крупных держав.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кампания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кампания показала силу блицкрига: танки, авиация и связь действовали вместе. Польская армия не успела остановить наступление и понесла тяжёлые потери.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сентября Польша была разделена между Германией и СССР. Это закрепило новый порядок в Восточной Европе и стало началом длительной войны.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1939: начало войны в Европе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линия времени 1939–1942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основные государства, втянутые в войну в 1939–1942 годах: Германию, Польшу, Францию, Великобританию, СССР и страны Скандинавии.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 менялись центры боевых действий: Польша в 1939 году, Северная Европа и Франция в 1940-м, СССР в 1941-м, Сталинград и Кавказ в 1942-м.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схеме выделяют главные фронты и направления наступления. Так легче понять, что война шла сразу в нескольких частях Европы.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карты и времени показывает движение инициативы: от быстрых побед Германии к затяжному сопротивлению противников и росту напряжения на Востоке.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375" y="1926628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периода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сентября 1939 по весну 1940 года британские и французские войска в основном занимали оборону. На суше почти не было крупных столкновений, хотя война уже началась.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наступления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использовала паузу, чтобы подготовить новые операции и укрепить позиции. В этот период она сохраняла инициативу и выбирала удобное время для следующих ударов.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почти полного затишья современники назвали этот период «странной войной». Формально война шла, но решающих боёв на Западном фронте ещё не было.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1940: Дания и Норвегия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Дании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апреля 1940 года Германия внезапно захватила Данию. Контроль над этой страной открыл путь к дальнейшим действиям на Севере и обеспечил удобные коммуникации.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 Норвегию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началось вторжение в Норвегию, где союзники пытались помочь обороне. Борьба шла за порты, морские пути и возможность контролировать северное побережье.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июню Германия удержала важнейшие порты, несмотря на сопротивление. Это укрепило её позиции в Северной Европе и усилило давление на морские перевозки союзников.
</a:t>
            </a:r>
            <a:endParaRPr lang="en-US" sz="13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Судьбоносная кампания на Западе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через Арденны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 мая 1940 года немецкие войска одновременно ударили по Бельгии, Нидерландам и Франции. Наступление развивалось быстро и заставило союзников отступать к побережью. Через Арденны немцы вышли в тыл обороне.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укреплений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Мажино не остановила танковые соединения, потому что главный удар пришёлся в обход укреплений. Это стало одним из самых известных примеров манёвренной войны в Европе.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из Дюнкерка спасла значительную часть британских и французских солдат. Но уже 14 июня пал Париж, а 22 июня Франция подписала перемирие.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Британию показала, что одними авиаударами страну сломить не удалось. Решение зависело не только от самолётов, но и от системы обнаружения и управления.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1940: Битва за Британию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пришлась на конец лета и начало осени 1940 года, но Королевские ВВС удержали небо над Британией.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ходу Битвы за Британию, 1940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1941 года Германия и её союзники атаковали Югославию и Грецию. Балканская кампания потребовала времени и сил, которые могли бы быть использованы в другом направлении.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перед Востоком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на Балканах задержали подготовку нападения на СССР. Из-за этого германское командование потеряло часть времени перед началом главного летнего наступления.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 декабря 1941 года Япония атаковала Пёрл-Харбор, и конфликт стал ещё шире. В войну вступили США, а масштабы противостояния резко выросли.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театр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события в Азии и на Балканах, главным европейским направлением оставался Восток. Именно там решалась судьба крупнейших сухопутных операций 1941 года.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новые направления войны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операция «Барбаросса»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логику наступления Германии и его последствия летом 1941 года.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1941 года произошло 4 крупных окружения советских войск. Они показали, что блицкриг не принёс Германии быстрого решения на Востоке.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окружения советских войск показали, что блицкриг не принёс Германии быстрого решения на Востоке.
</a:t>
            </a:r>
            <a:endParaRPr lang="en-US" sz="199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Второй мировой войны; сведения о боях под Минском, Смоленском, Киевом и Вязьмой-Можайском.
</a:t>
            </a:r>
            <a:endParaRPr lang="en-US" sz="495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оборона Москвы и Ленинграда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оказался в кольце блокады осенью 1941 года. Город сохранял связь с «большой землёй» через Ладожское озеро, но жил под постоянной угрозой голода, обстрелов и бомбардировок.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Москвой немцы подошли к пределам своего наступления. Советские войска удержали столицу, а в декабре перешли в контрнаступление, заставив противника отступить от города.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ходе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показали, что СССР способен не только сдерживать удар, но и наносить ответные. С этого момента война на Востоке стала затяжной и изнурительной для Германии.
</a:t>
            </a:r>
            <a:endParaRPr lang="en-US" sz="13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фронт: ключевой театр войны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наступление началось внезапно и быстро продвинулось вглубь советской территории. Красная армия понесла тяжёлые потери, но продолжала сопротивление.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 — осень 1941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шли крупные окружения и упорные бои за важные узлы дорог. Темп наступления снизился из-за огромных расстояний и нехватки снабжения.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1941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1941 года немцы не смогли взять Москву. Советское контрнаступление показало, что план молниеносной войны сорван.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1942 году фронт сместился к югу, где решались судьба Волги, Кавказа и нефтяных районов. Война стала ещё более масштабной и тяжёлой.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261" y="1221275"/>
            <a:ext cx="656347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зон боевых действий показывает, как война распалась на несколько крупных направлений, каждое из которых требовало своих сил, транспорта и решений.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и зоны боевых действий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усилия Германии постепенно сместились на Восток, но боевые действия шли сразу в нескольких регионах, что осложняло управление войной и снабжение войск.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театров боевых действий Второй мировой войны.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 стало для Германии особенно важным из-за нефти, переправ и контроля над Волгой. Это определило выбор главных целей летней кампании 1942 года.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1942: южное направление и Кавказ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Германии были нужны сразу и нефть, и транспорт, и контроль над рекой. Поэтому именно здесь в 1942 году сосредоточились главные силы.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о летней кампании 1942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1942: Сталинград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1942: Сталинград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1942 года советское окружение армии Паулюса изменило ситуацию. Немецкие войска потеряли инициативу, а исход кампании стал заметно менее благоприятным для Германии.
</a:t>
            </a:r>
            <a:endParaRPr lang="en-US" sz="116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и штурмующие несли огромные потери. Изматывающий характер сражения сделал его одним из самых тяжёлых эпизодов войны на Востоке.
</a:t>
            </a:r>
            <a:endParaRPr lang="en-US" sz="130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был важен как крупный промышленный центр и узел на реке. Потеря города могла осложнить снабжение и помочь продвижению к Кавказу.
</a:t>
            </a:r>
            <a:endParaRPr lang="en-US" sz="1301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бои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шли за каждый дом, завод и улицу. Город превращался в руины, но обе стороны продолжали борьбу за переправы и коммуникации на Волге.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1942 году война объединила и разделила разные страны в два больших лагеря. Таблица показывает, кто воевал на стороне Германии и кто выступал против неё.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коалиции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коалиций стал шире, а помощь союзников СССР и вступление США усилили противников Германии. Это сделало войну по-настоящему мировой.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Второй мировой войны; состав коалиций к концу 1942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3990981"/>
            <a:ext cx="263100" cy="2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понятия войны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Блицкриг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Блицкриг означал попытку быстро сломить противника ударами авиации, танков и пехоты. На Восточном фронте этот расчёт не оправдался.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 — это общий план войны: где наступать, что защищать и какие ресурсы беречь. Без неё даже сильная армия действует вслепую.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обеспечивает войска всем необходимым: топливом, боеприпасами, продовольствием и техникой. Если оно нарушается, наступление быстро теряет силу.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перекрывает торговлю и перевозки по морю. Она может ослабить экономику страны и затруднить доставку ресурсов на фронт.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1942 стал переломным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неудача блицкрига, сопротивление СССР и растущие потери превратили войну в длительное истощение сил.
</a:t>
            </a:r>
            <a:endParaRPr lang="en-US" sz="1088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блицкрига к войне на истощение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1939–1942 годов показал, как быстро локальная европейская война превратилась в мировой конфликт. К концу 1942 года решающую роль начали играть ресурсы, союзники и устойчивость фронта.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2026-07-26T00:24:20Z</dcterms:created>
  <dcterms:modified xsi:type="dcterms:W3CDTF">2026-07-26T00:24:20Z</dcterms:modified>
</cp:coreProperties>
</file>