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8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Вечернее размышление о Божием Величестве при случае великого северного сияния
</a:t>
            </a:r>
            <a:pPr algn="l" indent="0" marL="0">
              <a:lnSpc>
                <a:spcPct val="90000"/>
              </a:lnSpc>
              <a:buNone/>
            </a:pPr>
            <a:r>
              <a:rPr lang="en-US" sz="148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Северное сияние открывает в природе свет, тишину и тайну величия мира.
</a:t>
            </a:r>
            <a:endParaRPr lang="en-US" sz="3186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Северное сияние: образ природы и культуры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Северное сияние известно северным народам с древности и вошло в мифы, предания и поэзию. В литературе оно помогает говорить не только о пейзаже, но и о чувствах, смысле красоты и духовном отклике человека.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в литературе как способ выражения мысли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в художественном тексте показывает не только природу, но и настроение героя, авторскую оценку и основную идею произведения.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литературе природа часто изображается как живая сила: небо, свет, зимняя ночь и дальнее сияние создают ощущение величия и тайны.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лирике описание природы нередко ведёт от зрительного впечатления к размышлению о вечности, добре, Боге и смысле человеческой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1915103"/>
            <a:ext cx="4007700" cy="191544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средства, связанные с образом северного сияния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художественной выразительности помогают увидеть в северном сиянии не просто явление природы, а многозначный образ.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Северное сияние в литературе раскрывается через несколько тропов сразу, поэтому становится образным и смысловым центром текста.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теории литературы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9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45600" y="197125"/>
            <a:ext cx="7852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Ночное небо как источник лирического чувства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77410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тьмы и света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8935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северного пейзажа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77410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Тёмное небо делает сияние особенно заметным. Этот контраст усиливает чувство надежды и помогает увидеть свет как знак победы над мраком.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8935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северный пейзаж создаёт тишину и сосредоточенность. В такой атмосфере особенно ясно ощущаются красота, порядок и величие мироздания.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Божиего величия в русской духовной поэзии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духовной лирике природа часто становится свидетельством мудрого замысла: красота неба воспринимается как знак высшего порядка и гармонии.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обращаются к образам света, тишины, молитвы, благодарности и благоговения, чтобы передать чувство близости к Богу и уважение к миру.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Северное сияние особенно подходит для такого взгляда: оно напоминает, что мир шире повседневных забот и открывает человеку духовную высоту.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наблюдения природы к философскому выводу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лирического восприятия северного сияния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света в литературе и Писании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свет часто обозначает истину, добро, надежду и внутреннее просветление, поэтому он легко становится центральным символом произведения.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библейской традиции свет связан с присутствием Божиим, а тьма — с неведением, страхом или скорбью, что усиливает духовный смысл образа.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Северное сияние соединяет природное явление и символику: свет появляется в ночи и словно преодолевает окружающий мрак.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анализа важно различать два уровня: реальное описание неба и более глубокое значение, связанное с внутренним озарением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северное сияние в лирическом восприятии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в таком образе ощущаются редкость явления, тишина ночи и впечатление бескрайнего пространства.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Северное сияние вызывает не одно чувство, а целый спектр переживаний, где главными остаются удивление и благоговение.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обобщение по теме литературного восприятия северного сияния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725" y="368350"/>
            <a:ext cx="3706800" cy="8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Северное сияние в русской поэзии XIX века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57375" y="21799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XIX века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лирике укрепляется интерес к точному наблюдению, музыкальности строки и к образам неба, света, тишины и бесконечного пространства.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87325" y="8957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XIX века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всё чаще используют пейзаж не только для описания природы, но и для выражения внутреннего состояния человека и раздумий о мире.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187325" y="34990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 века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всё увереннее становится источником философского смысла: северное сияние воспринимается как редкий образ красоты, тайны и духовной глубины.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00" y="1366390"/>
            <a:ext cx="4010100" cy="32738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Северное сияние как часть северного культурного пространства
</a:t>
            </a:r>
            <a:endParaRPr lang="en-US" sz="2432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9575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фольклоре и преданиях северных народов сияние нередко связывали с движением неба, силой природы и особой красотой родного края, которая запоминалась на всю жизнь.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99888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северный пейзаж расширяет чувство пространства: рядом с суровостью тундры, моря и снега особенно ярко ощущаются тишина, величие и редкая праздничность света.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612" y="1513789"/>
            <a:ext cx="220800" cy="2279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313" y="1517350"/>
            <a:ext cx="220800" cy="220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2000" y="1517350"/>
            <a:ext cx="220800" cy="220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00" y="1517350"/>
            <a:ext cx="220800" cy="220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Философская лирика и тема размышления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69355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земного и небесного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69355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философской лирике этот образ помогает почувствовать, что мир больше повседневных забот и может напоминать о духовной высоте и тайне мироздания.
</a:t>
            </a:r>
            <a:endParaRPr lang="en-US" sz="1170" dirty="0"/>
          </a:p>
        </p:txBody>
      </p:sp>
      <p:sp>
        <p:nvSpPr>
          <p:cNvPr id="15" name="Text 4"/>
          <p:cNvSpPr txBox="1"/>
          <p:nvPr/>
        </p:nvSpPr>
        <p:spPr>
          <a:xfrm>
            <a:off x="48252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Редкость и неуловимость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52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Северное сияние особенно подходит для такого взгляда: оно кратко, изменчиво и кажется почти неземным, соединяя мгновение наблюдения и глубину мысли.
</a:t>
            </a:r>
            <a:endParaRPr lang="en-US" sz="1175" dirty="0"/>
          </a:p>
        </p:txBody>
      </p:sp>
      <p:sp>
        <p:nvSpPr>
          <p:cNvPr id="17" name="Text 6"/>
          <p:cNvSpPr txBox="1"/>
          <p:nvPr/>
        </p:nvSpPr>
        <p:spPr>
          <a:xfrm>
            <a:off x="27149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отправная точка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27149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небом, снегом или сиянием помогает поэту перейти от видимой картины к скрытому смыслу увиденного и к внутреннему переживанию.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о бытии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Философская лирика обращается к жизни, смерти, времени и вечности, поэтому любое сильное природное впечатление становится началом серьёзного размышления о человеке.
</a:t>
            </a:r>
            <a:endParaRPr lang="en-US" sz="107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внешней картины к внутреннему смыслу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показывает, как одно впечатление постепенно становится личным и духовным переживанием.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глубже взгляд на природу, тем сильнее в тексте звучит мысль о красоте и смысле жизни.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схема на основе анализа художественного восприятия темы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2329361"/>
            <a:ext cx="4007700" cy="12789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научного и литературного взгляда на северное сияние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объясняет явление, а литература раскрывает его смысл и эмоциональную силу.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объяснение не отменяет поэтического значения: оно помогает точнее увидеть необычность и выразительность явления.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литературы и естествознания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поэзия часто обращается к небу и свету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59167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в поэзии связано с высотой, бесконечностью и чистотой, поэтому оно помогает говорить о том, что выходит за пределы обычной, повседневной жизни человека.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449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напоминает о надежде, истине и внутреннем просветлении. Именно поэтому он так часто становится образом души, веры, памяти, мечты и духовного поиска.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6536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Северное сияние соединяет эти смыслы особенно ярко: оно редкое, подвижное и светлое, а значит, сразу вызывает чувство удивления и ожидания чего-то важного.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1660" y="927850"/>
            <a:ext cx="3145181" cy="332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963325" y="1580275"/>
            <a:ext cx="3353100" cy="10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Свет среди темноты воспринимается как знак того, что мрак не является последним словом. В таком образе легко увидеть надежду, поддержку и возможность перемен.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63325" y="3308675"/>
            <a:ext cx="3353100" cy="10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Для школьного анализа важно, что этот мотив близок русской словесности. Он связывает красоту природы с идеей внутренней стойкости и духовного обновления.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надежды в северном сиянии
</a:t>
            </a:r>
            <a:endParaRPr lang="en-US" sz="1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наблюдается северное сияние и почему это важно для образа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севернее регион, тем чаще человек связывает сияние с родным ландшафтом и его особой атмосферой.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усиливает литературный образ: свет над севером воспринимается как редкая и величественная часть пространства.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географии полярных широт, без точных статистических данных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37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герой перед картиной величественной природы
</a:t>
            </a:r>
            <a:endParaRPr lang="en-US" sz="2537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1426625" y="18208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Сильное природное впечатление заставляет героя замолчать и внимательнее всмотреться в мир. Возникает чувство, что перед ним раскрывается нечто большее, чем обычная картина.
</a:t>
            </a:r>
            <a:endParaRPr lang="en-US" sz="1155" dirty="0"/>
          </a:p>
        </p:txBody>
      </p:sp>
      <p:sp>
        <p:nvSpPr>
          <p:cNvPr id="12" name="Text 3"/>
          <p:cNvSpPr txBox="1"/>
          <p:nvPr/>
        </p:nvSpPr>
        <p:spPr>
          <a:xfrm>
            <a:off x="5029575" y="1827600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Вместе с этим появляется ощущение собственной малости. Но оно не унижает человека, а помогает ему стать собраннее, спокойнее и внутренне честнее.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0295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Лирический герой нередко испытывает благодарность за саму возможность видеть красоту. Это чувство делает описание природы особенно тёплым и личным.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14263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Северное сияние хорошо передаёт такой момент, потому что сочетает движение, тишину и свет, а значит, помогает показать переход к нравственной ясности.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образа северного сияния к нравственному выводу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логика восприятия: от внешнего наблюдения к духовному смыслу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Северное сияние в литературе соединяет пейзаж, символ света и духовное размышление. Через него школьник видит, как красота природы помогает говорить о надежде, истине и Божием величии.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Северное сияние: природа, свет и смысл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2026-05-19T07:37:45Z</dcterms:created>
  <dcterms:modified xsi:type="dcterms:W3CDTF">2026-05-19T07:37:45Z</dcterms:modified>
</cp:coreProperties>
</file>