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последовательность с постоянной разностью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Последовательность, где каждый шаг предсказуем.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9 классе
</a:t>
            </a:r>
            <a:endParaRPr lang="en-US" sz="1893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учит быстро находить нужный член последовательности и видеть закономерность в числах. Этот способ помогает решать учебные задачи, работать с таблицами и понимать простые модели изменения значений.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арифметической прогрессии
</a:t>
            </a:r>
            <a:endParaRPr lang="en-US" sz="2815" dirty="0"/>
          </a:p>
        </p:txBody>
      </p:sp>
      <p:sp>
        <p:nvSpPr>
          <p:cNvPr id="8" name="Text 2"/>
          <p:cNvSpPr txBox="1"/>
          <p:nvPr/>
        </p:nvSpPr>
        <p:spPr>
          <a:xfrm>
            <a:off x="232200" y="1129143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 — это последовательность, в которой каждый следующий член получается прибавлением или вычитанием одного и того же числа. Именно этот одинаковый шаг задаёт всю закономерность.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2200" y="2375555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d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одинаковое число называют разностью прогрессии и обозначают буквой d. По её знаку сразу видно, будет ли последовательность расти, убывать или оставаться без изменений.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32200" y="3621949"/>
            <a:ext cx="6780484" cy="9949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случая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больше нуля, числа увеличиваются. Если d меньше нуля, последовательность уменьшается. Когда d равно нулю, все члены одинаковые, и прогрессия не меняется.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в 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главные обозначения, с которыми работают при изучении арифметической прогрессии.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вычисления строятся на связи между первым членом, разностью и номером члена.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алгебры по теме «Арифметическая прогрессия»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разность арифметической прогрессии
</a:t>
            </a:r>
            <a:endParaRPr lang="en-US" sz="249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соседние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находят, вычитая предыдущий член из следующего. Если последовательность задана правильно, разность между соседними членами должна быть одинаковой на всём протяжении ряда.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4, 7, 10, 13 каждый переход равен 3. Значит, разность прогрессии d = 3, а сама последовательность возрастает одинаковыми шагами.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Убывающий ряд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последовательности 20, 17, 14, 11 каждый следующий член меньше предыдущего на 3. Здесь разность отрицательная: d = −3, поэтому ряд убывает.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одинаковая разность сохраняется хотя бы для нескольких соседних пар, последовательность можно считать арифметической прогрессией. Это первый и самый важный признак 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n-й член прогрессии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типовой задачи.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n−1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шагов нужно пройти от первого члена до искомого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 число переходов от начала последовательности к нужному члену. Каждый переход добавляет или убавляет одну и ту же разность, поэтому правило работает для любых арифметических прогрессий.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арифметической прогрессии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рост членов при положительной разности
</a:t>
            </a:r>
            <a:endParaRPr lang="en-US" sz="238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видно, что каждый следующий член получается прибавлением одной и той же величины. Это делает последовательность удобной для быстрого расчёта без выписывания всех промежуточных значений.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образуют равномерный рост: при постоянной разности график последовательно поднимается вверх.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2, 5, 8, 11, 14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записана последовательность 6, 9, 12, 15, 18. Между соседними числами каждый раз прибавляется 3, поэтому рядом легко провести стрелки одинаковой длины. Такой рисунок помогает сразу увидеть правило и проверить, что это арифметическая прогрессия.
</a:t>
            </a:r>
            <a:endParaRPr lang="en-US" sz="1122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Строчки, идущие с одинаковым шагом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член равен 6, а разность d = 3, можно найти любой следующий член без полного перечисления ряда. Например, для более позднего номера достаточно подставить значения в формулу и аккуратно выполнить вычисления.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расчёт по формуле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арифметической прогрессии в тетради
</a:t>
            </a:r>
            <a:endParaRPr lang="en-US" sz="268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возрастающей и убывающей прогрессий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 знак d полностью определяют направление изменения: рост, спад или отсутствие изменения.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 из темы арифметической прогрессии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знак разности влияет на поведение последовательности.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22050" y="1328555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13138" y="1285325"/>
            <a:ext cx="517725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значения по соседним членам
</a:t>
            </a:r>
            <a:endParaRPr lang="en-US" sz="2426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соседние члены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сохраняется ли один и тот же шаг между рядом стоящими числами. Если разность меняется, найденный член не подходит для арифметической прогрессии.
</a:t>
            </a:r>
            <a:endParaRPr lang="en-US" sz="130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Посчитайте разности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примера 4, 6, 8, 10 разность между каждым соседним членом равна 2. Это подтверждает, что вычисления выполнены верно и последовательность построена правильно.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 ошибку вовремя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полученное значение нарушает постоянный шаг, значит, допущена ошибка в формуле, знаке или вычислениях. Такая проверка помогает сразу исправить ответ, не переходя к следующему заданию.
</a:t>
            </a:r>
            <a:endParaRPr lang="en-US" sz="130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aₙ при увеличении номера n
</a:t>
            </a:r>
            <a:endParaRPr lang="en-US" sz="2977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каждом новом номере к значению добавляется одна и та же величина, поэтому столбцы растут равномерно.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линейный: увеличение номера члена на 1 приводит к прибавлению 4 к значению последовательности.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условию: a1 = 1, d = 4.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формулы
</a:t>
            </a:r>
            <a:endParaRPr lang="en-US" sz="2619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n и aₙ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 показывает его место в последовательности, а не само значение. Если вместо aₙ подставить n, ответ получится неверным даже при правильных остальных данных.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n−1 нужно вычислять целиком. Без скобок нарушается порядок действий, и формула даёт другой результат. Это одна из самых частых ошибок при счёте.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 d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отрицательной разности важно не пропустить минус. Если d = −5, каждый следующий член уменьшается на 5, а не увеличивается. Ошибка знака меняет весь ответ.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берут первый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 — это именно a1, а не любое удобное число из середины последовательности. Если перепутать начало ряда, вся дальнейшая подстановка в формулу станет неправильной.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арифметическую прогрессию
</a:t>
            </a:r>
            <a:endParaRPr lang="en-US" sz="218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 чтения условия до проверки ответа по формуле и соседним членам.
</a:t>
            </a:r>
            <a:endParaRPr lang="en-US" sz="1508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в жизненных ситуациях
</a:t>
            </a:r>
            <a:endParaRPr lang="en-US" sz="2449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месяц прибавлять одинаковую сумму, получается арифметическая прогрессия. Такой пример удобно считать в рублях и легко проверять по месяцам.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 расписания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Равномерный рост температуры, уровней, дат или других величин тоже подходит под эту модель. Поэтому тема помогает понимать простые повторяющиеся изменения вокруг нас.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шагов увеличивается на одно и то же количество каждый день, можно описать изменения последовательностью с постоянной разностью.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Убывание последовательности при отрицательной разности
</a:t>
            </a:r>
            <a:endParaRPr lang="en-US" sz="207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 растёт на единицу, а значение последовательно уменьшается, поэтому линия идёт вниз без скачков и разрывов.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разность задаёт равномерное снижение: каждый следующий член меньше предыдущего на одинаковую величину.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составлена по условию: 25, 21, 17, 13, 9.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формула удобнее перечисления всех членов
</a:t>
            </a:r>
            <a:endParaRPr lang="en-US" sz="2385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номеров можно выписать несколько членов вручную, но уже здесь заметно, что последовательность подчиняется одному правилу изменения.
</a:t>
            </a:r>
            <a:endParaRPr lang="en-US" sz="9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найти 50-й, 100-й или 500-й член, перечисление становится слишком долгим. Формула сразу даёт точный результат без лишних записей.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номера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aₙ = a1 + d(n−1) помогает быстро решать задачи, проверять ответы и работать с большими числами, не теряя точность вычислений.
</a:t>
            </a:r>
            <a:endParaRPr lang="en-US" sz="1067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n-го члена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формула работает для возрастающих, убывающих и постоянных последовательностей.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только от первого члена, разности и номера. При d = 0 последовательность остаётся постоянной, а при отрицательном d убывает.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aₙ = a1 + d(n−1).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400" y="1328100"/>
            <a:ext cx="34515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при решении задач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существует только тогда, когда разность между соседними членами не меняется. Именно этот признак позволяет быстро узнать последовательность и продолжить её.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Задают a1 и d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разность полностью определяют весь ряд. Если известны эти два числа, можно восстановить любой следующий или предыдущий член по формуле.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Применяйте формулу аккуратно
</a:t>
            </a:r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aₙ = a1 + d(n−1) важно не потерять скобки и знак разности. Маленькая невнимательность в вычислениях сразу приводит к неправильному ответу.
</a:t>
            </a:r>
            <a:endParaRPr lang="en-US" sz="1242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результат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сравнить найденный член с соседними значениями. Такая проверка помогает убедиться, что последовательность изменяется именно так, как требует условие.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понятный способ находить любой член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помогает увидеть порядок в числах и быстро находить нужные значения. Если помнить a1, d и формулу aₙ = a1 + d(n−1), задачи становятся намного проще.
</a:t>
            </a:r>
            <a:endParaRPr lang="en-US" sz="376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2026-05-30T01:59:46Z</dcterms:created>
  <dcterms:modified xsi:type="dcterms:W3CDTF">2026-05-30T01:59:46Z</dcterms:modified>
</cp:coreProperties>
</file>