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 в современном мире: территория, население, экономика и влияние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география сделала США мировым лидером?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США стали центром силы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США стали центром силы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Выгодное положение между двумя океанами, огромная территория, ресурсы и транспортная связанность сформировали мощную экономику и международное влияние Соединённых Штатов.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ресурсы как основа хозяйства США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зон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США сочетаются умеренные, субтропические и арктические природные условия, что создаёт широкий набор хозяйственных возможностей и позволяет развивать разные типы специализации.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2003627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располагает крупными запасами нефти, газа, угля, руд цветных и чёрных металлов, а также урана, что поддерживает промышленность и энергетику.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3737253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Техас, Аляска, Аппалачи, район Великих озёр и Кордильеры выделяются как важнейшие центры добычи, переработки и энергетического освоения природных богатств.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5470878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преимущества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равнины, лесные массивы и водные ресурсы помогают развитию сельского хозяйства, лесной промышленности, гидроэнергетики и внутреннего туризма.
</a:t>
            </a:r>
            <a:endParaRPr lang="en-US" sz="1069" dirty="0"/>
          </a:p>
        </p:txBody>
      </p:sp>
      <p:sp>
        <p:nvSpPr>
          <p:cNvPr id="15" name="Text 6"/>
          <p:cNvSpPr txBox="1"/>
          <p:nvPr/>
        </p:nvSpPr>
        <p:spPr>
          <a:xfrm>
            <a:off x="7204485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освоение сопровождается уязвимостью перед ураганами, торнадо, засухами и землетрясениями, поэтому природные условия США одновременно дают возможности и создают серьёзные ограничения.
</a:t>
            </a:r>
            <a:endParaRPr lang="en-US" sz="10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объёму экономики США уверенно опережают остальные крупные страны и сохраняют статус главного мирового рынка.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на фоне крупнейших стран мира по ключевым показателям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масштабе экономики показывает значение концентрации капитала, инноваций и агломераций, а не только размеров территории.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IMF World Economic Outlook, 2024 estimates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Агломерации и мегаполисы США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Агломерации и мегаполисы США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4139401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городские узлы ускоряют обмен информацией, капитала и рабочей силы, поэтому именно они становятся главными точками экономического роста страны.
</a:t>
            </a:r>
            <a:endParaRPr lang="en-US" sz="1094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39402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Калифорнийский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Тихоокеанском побережье быстро растут агломерации Сан-Франциско и Лос-Анджелеса, ориентированные на технологии, науку, медиа и внешние связи через океан.
</a:t>
            </a:r>
            <a:endParaRPr lang="en-US" sz="1094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648645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Мегалополис Босваш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Атлантическом побережье сформировалась сплошная полоса городов от Бостона до Вашингтона, где особенно тесно переплетены транспорт, управление и деловая активность.
</a:t>
            </a:r>
            <a:endParaRPr lang="en-US" sz="1094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1903269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живёт более 80% населения страны, поэтому именно агломерации определяют размещение рабочих мест, инфраструктуры, культурной жизни и инноваций.
</a:t>
            </a:r>
            <a:endParaRPr lang="en-US" sz="1094" dirty="0"/>
          </a:p>
        </p:txBody>
      </p:sp>
      <p:sp>
        <p:nvSpPr>
          <p:cNvPr id="17" name="Text 7"/>
          <p:cNvSpPr txBox="1"/>
          <p:nvPr/>
        </p:nvSpPr>
        <p:spPr>
          <a:xfrm>
            <a:off x="270000" y="115790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Города-гиганты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Лос-Анджелес, Чикаго, Хьюстон, Филадельфия, Сан-Франциско и Вашингтон образуют крупнейшие центры населения, управления, финансов, науки и международных связей.
</a:t>
            </a:r>
            <a:endParaRPr lang="en-US" sz="10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33" y="1221275"/>
            <a:ext cx="3949535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природных и экономико-географических условий с хозяйственным ростом страны.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факторы развития США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развивались быстрее благодаря сочетанию ресурсов, транспорта, рынка и выгодного положения на континенте.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географические условия формируют хозяйство США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пространственной организации хозяйства США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36438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США: от традиционных отраслей к высокотехнологичным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Авиакосмический комплекс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лидируют в разработке сложной техники для авиации и космоса; отрасль опирается на научные центры, крупные корпорации и тесную связь с государственными заказами.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 авто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Автомобилестроение и общее машиностроение исторически сосредоточены в районах Великих озёр и крупных городов, где удобны кадры, транспорт и рынки сбыта.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 IT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Калифорния, особенно район Сан-Хосе, стала символом цифровой экономики; здесь развиваются электроника, программное обеспечение и технологические стартапы.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 химия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Техас и Хьюстон выделяются нефтехимией, переработкой сырья и энергетикой, которые обеспечивают экспорт, занятость и технологическое обновление промышленности.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Зерновой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Великих равнинах и в центральных штатах доминируют кукуруза и пшеница. Здесь важны механизация, большие фермерские хозяйства и высокая товарность продукции.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страны известен выращиванием хлопка, сои, риса и кормовых культур. Во многих районах сельское хозяйство тесно связано с переработкой и агробизнесом.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Калифорнийское садоводство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Калифорнии благодаря орошению развиваются фрукты, овощи, виноград и орехи. Регион отличается высокой интенсивностью и ориентирован на рынок сбыта.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входят в число крупнейших экспортёров кукурузы, сои и мяса. Высокая производительность труда позволяет стране поставлять большие объёмы продукции на внешний рынок.
</a:t>
            </a:r>
            <a:endParaRPr lang="en-US" sz="1307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аграрные пояса США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небольшой доле в ВВП отдельные отрасли, например агробизнес и транспорт, остаются критически важными для устойчивости страны.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США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подтверждает переход США к постиндустриальной модели при сохранении стратегической роли промышленности и сельского хозяйства.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структуре экономики США, учебный курс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населения поддерживает крупный внутренний рынок, многонациональную рабочую силу и высокую плотность городских центров.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331 млн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живёт в США, и значительная часть прироста населения связана с миграцией.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 переписи населения США, перепись 2020 года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и мировые связи США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Автомагистрали, железные дороги, внутренние авиалинии и трубопроводы связывают территорию страны в единый хозяйственный каркас и ускоряют перемещение людей, сырья и готовой продукции между регионами.
</a:t>
            </a:r>
            <a:endParaRPr lang="en-US" sz="1136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 Атлантики и Тихого океана обеспечивают внешнюю торговлю с Европой и Азией, а также поддерживают позиции США в глобальных цепочках поставок и контейнерных перевозках.
</a:t>
            </a:r>
            <a:endParaRPr lang="en-US" sz="1212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аэропорты соединяют американские агломерации с Канадой, Латинской Америкой, Европой и Азиатско-Тихоокеанским регионом, усиливая деловые, туристические и научные контакты страны.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Панамский канал и длинная береговая линия повышают значение морских маршрутов, а транспортная связанность позволяет быстро перераспределять ресурсы, рабочую силу и инвестиции внутри страны.
</a:t>
            </a:r>
            <a:endParaRPr lang="en-US" sz="11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183421"/>
            <a:ext cx="5163300" cy="1055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преимущества США тесно связаны с их масштабом, а ограничения — с внутренней неоднородностью и внешней зависимостью.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стороны США как государства и экономики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дают экономическое лидерство, но региональные и социальные дисбалансы снижают устойчивость развития.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и экономики США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73" y="4186507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1638" y="3426775"/>
            <a:ext cx="239700" cy="19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1833" y="2632570"/>
            <a:ext cx="239700" cy="21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10047" y="1859659"/>
            <a:ext cx="239700" cy="1917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97940" y="1052300"/>
            <a:ext cx="239400" cy="239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внутри США
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823445" y="4186507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Аляска и Гавайи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имеют особое положение: Аляска важна ресурсами и стратегией, а Гавайи — туризмом и опорой присутствия США в Тихом океане.
</a:t>
            </a:r>
            <a:endParaRPr lang="en-US" sz="1020" dirty="0"/>
          </a:p>
        </p:txBody>
      </p:sp>
      <p:sp>
        <p:nvSpPr>
          <p:cNvPr id="13" name="Text 3"/>
          <p:cNvSpPr txBox="1"/>
          <p:nvPr/>
        </p:nvSpPr>
        <p:spPr>
          <a:xfrm>
            <a:off x="1496460" y="3402955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Западное побережье лидирует в высоких технологиях, науке и киноиндустрии. Связь с Тихоокеанским регионом усиливает международную ориентацию местной экономики.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116655" y="2619403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штаты выделяются нефтегазовой и химической промышленностью, а также быстрым ростом населения и городов. Здесь особенно заметны новые экономические центры.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754869" y="1835839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Запад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известен сельским хозяйством, транспортным узлом и машиностроением. Пространство равнин и сильная транспортная связь поддерживают крупное товарное производство.
</a:t>
            </a:r>
            <a:endParaRPr lang="en-US" sz="1020" dirty="0"/>
          </a:p>
        </p:txBody>
      </p:sp>
      <p:sp>
        <p:nvSpPr>
          <p:cNvPr id="16" name="Text 6"/>
          <p:cNvSpPr txBox="1"/>
          <p:nvPr/>
        </p:nvSpPr>
        <p:spPr>
          <a:xfrm>
            <a:off x="3442612" y="1052300"/>
            <a:ext cx="3673500" cy="6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управление, финансы и старая промышленность. Высокая плотность населения и развитая сеть городов делают регион ядром исторического развития страны.
</a:t>
            </a:r>
            <a:endParaRPr lang="en-US" sz="10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 природные риски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развитие городов и промышленности усилило загрязнение воздуха, нагрузку на водные ресурсы и давление на природные экосистемы в наиболее освоенных районах страны.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Ужесточение экологических норм, развитие национальных парков и модернизация энергетики стали ответом на загрязнение Мексиканского залива, дефицит воды и сокращение биоразнообразия.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повышает риск ураганов, лесных пожаров, засух и торнадо. США всё активнее переходят к адаптации инфраструктуры и альтернативной энергетике.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различаются по характеру, но все они влияют на устойчивость экономики, территориальную целостность и качество жизни населения.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вызовы развития США в XXI веке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сочетания внутренних дисбалансов с внешней конкуренцией: именно они проверяют способность страны к адаптации.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темы «Америка в современном мире»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сценарии развития США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три вероятных траектории, зависящие от демографии, технологий, инфраструктуры и международной конкуренции.
</a:t>
            </a:r>
            <a:endParaRPr lang="en-US" sz="1088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 системе международных связей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инвестиции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остаются ключевым участником мировой торговли и движения капитала. Их экономика тесно связана с глобальными цепочками поставок, а американские корпорации работают на всех континентах.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2003627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Североамериканское партнёрство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Тесные связи с Канадой и Мексикой формируют важное экономическое пространство Северной Америки. Через него проходят товары, энергия, производственные кооперации и трудовые потоки.
</a:t>
            </a:r>
            <a:endParaRPr lang="en-US" sz="1069" dirty="0"/>
          </a:p>
        </p:txBody>
      </p:sp>
      <p:sp>
        <p:nvSpPr>
          <p:cNvPr id="13" name="Text 4"/>
          <p:cNvSpPr txBox="1"/>
          <p:nvPr/>
        </p:nvSpPr>
        <p:spPr>
          <a:xfrm>
            <a:off x="3737253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исследовательские центры США задают международные стандарты в науке, технологиях и управлении. Поэтому страна притягивает студентов, учёных и высококвалифицированных специалистов.
</a:t>
            </a:r>
            <a:endParaRPr lang="en-US" sz="1047" dirty="0"/>
          </a:p>
        </p:txBody>
      </p:sp>
      <p:sp>
        <p:nvSpPr>
          <p:cNvPr id="14" name="Text 5"/>
          <p:cNvSpPr txBox="1"/>
          <p:nvPr/>
        </p:nvSpPr>
        <p:spPr>
          <a:xfrm>
            <a:off x="5470878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США соперничают с другими государствами за рынки, ресурсы и технологическое лидерство. Их роль сочетает сотрудничество, конкуренцию и политическое влияние.
</a:t>
            </a:r>
            <a:endParaRPr lang="en-US" sz="1069" dirty="0"/>
          </a:p>
        </p:txBody>
      </p:sp>
      <p:sp>
        <p:nvSpPr>
          <p:cNvPr id="15" name="Text 6"/>
          <p:cNvSpPr txBox="1"/>
          <p:nvPr/>
        </p:nvSpPr>
        <p:spPr>
          <a:xfrm>
            <a:off x="7204485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медиасреда, культура и цифровые платформы формируют представления о стране во всём мире. Это усиливает её воздействие не только экономическими, но и культурными средствами.
</a:t>
            </a:r>
            <a:endParaRPr lang="en-US" sz="10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экономика поддерживает частную инициативу, конкуренцию и быстрый запуск новых идей. Это создаёт условия, при которых успешные проекты быстро растут и выходят на мировой уровень.
</a:t>
            </a:r>
            <a:endParaRPr lang="en-US" sz="114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университеты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исследовательские центры и ведущие университеты делают США магнитом для студентов, учёных и инвесторов. Научные разработки здесь тесно связаны с бизнесом и технологиями.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и рынок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 рынок труда и высокая мобильность населения помогают людям менять место жизни и сферу деятельности. Это облегчает перераспределение кадров в быстро растущие отрасли.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и 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Привлекательность страны не отменяет проблем: неравенство, различия между регионами и экологические риски остаются серьёзными вызовами. Именно их сочетание делает модель сложной и противоречивой.
</a:t>
            </a:r>
            <a:endParaRPr lang="en-US" sz="114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американская модель сохраняет привлекательность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которая объясняет силу США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удерживают ведущие позиции благодаря выгодному положению, ресурсам, крупному рынку, агломерациям и инновациям. Но будущее страны зависит от того, как она преодолеет неравенство, экологические риски и региональные дисбалансы.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2026-06-03T03:57:03Z</dcterms:created>
  <dcterms:modified xsi:type="dcterms:W3CDTF">2026-06-03T03:57:03Z</dcterms:modified>
</cp:coreProperties>
</file>