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литература 1920-х годов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литературу, язык эпохи и место писателя в истории.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война, разруха и слом старых институтов резко изменили литературную жизнь. Вместо прежней системы возникли новые издательства, журналы и объединения, а писатели оказались по разные стороны революции.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 1917 года: новые условия и новые споры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революции к новому литературному мышлению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перелом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разрушила привычную культурную иерархию и заставила литературу заново определить свои задачи.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1918–1921: война и разлом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война, голод и насилие сделали главными темы исторического выбора, утраты и ответственности интеллигенции.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1920-х: поиск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экспериментировали с языком, жанрами и образами, пытаясь говорить о современности быстрее и жестче.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десятилетия: борьба за норму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группы спорили о будущем искусства, а власть постепенно усиливала идеологический контроль.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советская символика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 и коллектив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знамя, толпа и будущий город выражали идею общего дела и новой советской реальности. Литература охотно заимствовала лексику плаката, чтобы говорить с читателем на языке эпохи.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индустриальной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1920-х годов фабрика, паровоз и стройка стали знаками исторического движения вперед. Эти образы передавали ощущение энергии, техники и разрыва с прежним укладом.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и идея пролетарского искусства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студиях и кружках ценили совместную работу, где важен был не только автор, но и общий производственный опыт.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творчество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выступления должны были быстро откликаться на события революционной повседневности и говорить прямым, понятным языком.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Агитационная поэзия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Завод, труд и техника рассматривались как главные сюжеты новой культуры, связанной с жизнью рабочего класса.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тема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стремился создать самостоятельное искусство, свободное от дореволюционного наследия и старых литературных авторитетов.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традицией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эпохи различались по эстетике, отношению к революции и пониманию роли искусства.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1920-х развивался как спор программ, а не как единая школа.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перестройка литературного процесса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смену институтов, тем и художественных норм после 1917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сближал литературу с журналистикой, кино и производственной практикой. Искусство понималось как действие, а не как оторванная от общества эстетическая область.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отвергал традиционный роман и психологическую прозу, считая их недостаточно созвучными новому времени. Вместо вымысла он выдвигал репортаж, очерк и монтаж документа.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участников объединения важнее всего была точность наблюдения и связь текста с реальной жизнью. Слово должно было не украшать мир, а вмешиваться в него и менять восприятие.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и теория «литературы факта»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 поэтика революции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создал поэзию резкой интонации, короткой фразы и мощного ритма. Его стихи легко узнаются по плакатной энергии и разговору с массовым читателем.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«150 000 000» и «Владимир Ильич Ленин» революция показана как событие всемирного масштаба. Поэт видит в ней движение истории и силу коллективного 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соединял городскую лексику, гротеск и сатирическую остроту. Благодаря этому революционная тема звучала не торжественно-официально, а напряжённо и современно.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стремился совместить агитацию и художественный эксперимент. Именно поэтому его творчество стало одной из самых ярких моделей поэзии 1920-х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символистов революция стала не просто сменой власти, а знаком исторической катастрофы. Александр Блок особенно остро переживал этот разлом и воспринимал его почти апокалиптически.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вошли в новое время с разными судьбами: Николай Гумилев был расстрелян в 1921 году, а Ахматова и Мандельштам позже испытали давление критики и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Дореволюционные поэтические школы не исчезли мгновенно, но их свобода резко сузилась. После 1917 года прежний эстетический авторитет уже не гарантировал защиты и устойчивого положения.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символизма и акмеизма после революции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 в литературе 1920-х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1920-х быстро откликнулась на повседневные противоречия новой жизни: очередь, дефицит, канцелярский язык и хаос быта становились материалом для фельетона и комической повести.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Булгаков, Зощенко, Ильф и Петров показывали не только смешное, но и тревожное: бюрократия, карьеризм и нэпманская жадность разрушали высокие лозунги изнутри.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позволял увидеть несоответствие между обещанным идеалом и реальностью улицы, коммуналки, учреждения или рынка. Смех становился способом точного социального анализа.
</a:t>
            </a:r>
            <a:endParaRPr lang="en-US" sz="1103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традиции сатира не сводилась к развлечению: она обнажала болезненные точки эпохи и помогала читателю критически взглянуть на новую советскую повседневность.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истории русской литературы XX века; 1920-е годы.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конкуренцию «лучших» тем, а разные способы ответа литературы на один исторический перелом.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сосуществовали мобилизация, критика и личное переживание; единой эстетики не было, зато было несколько сильных программ.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литературы 1920-х: сравнение направлений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эмигрантской России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память о дореволюционном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писателей эмиграция стала не только географическим, но и историческим разрывом. В Париже сохранялись русские журналы, обсуждались недавние события и заново собиралась культурная память, которой не хватало на родине.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печать и жизнь «вне дома»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в начале 1920-х был одним из главных центров русской зарубежной книги. На его страницах рядом существовали тоска по утраченной стране, спор о будущем России и попытка удержать литературную преемственность.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автора на фоне изгнания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Бунина, Ходасевича или Цветаевой в эмиграции помогают увидеть не абстрактную «русскую зарубежную литературу», а личную судьбу. За каждым портретом стоит опыт утраты, одиночества и внутреннего сопротивления забвению.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рассматривала революцию как испытание нравственного выбора, где человек сталкивался с насилием, голодом, распадом привычного уклада и необходимостью принимать исторически тяжелые решения.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показывали не абстрактные лозунги, а конкретную цену перемен: сломанные судьбы, жестокость войны, конфликт между личной совестью и коллективной логикой эпохи.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Фадеева, Серафимовича, Шолохова и Всеволода Иванова революционный сюжет соединялся с драмой народа, поэтому военная и революционная проза стала одной из самых значимых линий десятилетия.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истории русской литературы XX века; 1920-е годы.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задавали ритм споров: именно вокруг них группировались авторы, манифесты и полемика о будущем литературы.
</a:t>
            </a:r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была распределена между советскими и эмигрантскими площадками, поэтому литературный процесс оставался международным и конфликтным.
</a:t>
            </a:r>
            <a:endParaRPr lang="en-US" sz="1261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центры и журналы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литературная полемика превратилась в механизм давления: усилились кампании против «попутчиков», а пространство для разнообразия заметно сузилось.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РАПП требовала, чтобы литература обслуживала классовую задачу, и оценивала тексты прежде всего по их идеологической «правильности», а не по художественной самостоятельности.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Критике подвергались формализм, сложный стиль и любые попытки сохранить дистанцию между искусством и политикой; независимый автор все чаще воспринимался как подозрительная фигура.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РАПП и ужесточение литературной политики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века; произведения 1920-х годов.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по-разному писатели отвечали на революцию и новую эпоху.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ведущих реакции эпохи: революционный пафос, сатирическое разоблачение и трагическое осмысление войны.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произведения литературы 1920-х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87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жанры и формальные эксперименты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формы усилили ощущение современности: авторы стремились фиксировать события быстро, точно и без лишней риторики, приближая литературу к языку газеты.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и репортаж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фраз, смена планов и фрагментарность делали текст похожим на кадры. Такой прием помогал передать скорость, нерв и многоголосие индустриального века.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кинематографичность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Фабрика, стройка и трудовой коллектив стали новыми героями литературы. Через них писатели осмысляли не только экономику, но и идею перестройки человека.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тема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Лозунг, призыв и резкая ритмика превращали художественный текст в средство воздействия на массового читателя и усиливали ощущение участия в общей борьбе.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Плакатная интонация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революционного многообразия к единому канону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изменение литературной системы от 1917 года к началу 1930-х.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революция изменила саму роль литературы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сделала литературу пространством спора о власти, человеке и будущем. В 1920-е годы она объединяла эксперимент, сатиру, документальность и борьбу за право говорить собственным голосом.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2026-05-20T02:46:26Z</dcterms:created>
  <dcterms:modified xsi:type="dcterms:W3CDTF">2026-05-20T02:46:26Z</dcterms:modified>
</cp:coreProperties>
</file>