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равенства треугольников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два прилежащих угла определяют треугольник полностью.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связана с геометрией 7 класса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изучают после знакомства с треугольником, углами и сторонами. Он помогает сравнивать фигуры по соответствующим элементам и особенно полезен в задачах с биссектрисой, параллельными прямыми и симметрией.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равными треугольниками
</a:t>
            </a:r>
            <a:endParaRPr lang="en-US" sz="176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полностью совпадают по форме и размеру. У них попарно равны все соответствующие стороны и все соответствующие углы, поэтому один можно совместить с другим наложением.
</a:t>
            </a:r>
            <a:endParaRPr lang="en-US" sz="1374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всех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равны только отдельные стороны или углы, этого недостаточно. Для равенства треугольников важно, чтобы совпали все соответствующие элементы: тогда фигуры будут одинаковыми во всех деталях.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показывает равенство наглядно: если один треугольник целиком закрывает другой, значит, их элементы совпадают. Такой способ помогает понять смысл равенства без сложных вычислений.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доказательством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равенство треугольников используют как строгий вывод. После него можно переносить равенство на другие стороны и углы и доказывать свойства более сложных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второго признака равенства треугольников
</a:t>
            </a:r>
            <a:endParaRPr lang="en-US" sz="1742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одну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сторону в каждом треугольнике и сравнивают именно её с соответствующей стороной другого треугольника. Без этого сравнения признак не применяется.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два прилежащих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два угла, которые имеют эту сторону общей. Эти углы должны быть расположены по краям одной и той же стороны в обоих треугольниках.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и оба прилежащих к ней угла попарно равны, то треугольники равны. В школьной геометрии это называют вторым признаком равенства треугольников.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соответствующие элементы
</a:t>
            </a:r>
            <a:endParaRPr lang="en-US" sz="248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ΔABC и ΔA1B1C1 соответствие обычно строят по вершинам: A ↔ A1, B ↔ B1, C ↔ C1. Тогда сразу понятно, какие стороны и углы нужно сравнивать между собой, чтобы не ошибиться в доказательстве.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на рисунке помечают одинаковыми штрихами, а равные углы — одинаковыми дугами. Такая запись делает соответствие наглядным и помогает быстро увидеть, какие элементы уже известны, а какие ещё нужно проверить.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элементов вокруг одной стороны позволяет сделать вывод о равенстве треугольников.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второго признака равенства треугольников, школьный курс геометрии 7 класса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для применения признака
</a:t>
            </a:r>
            <a:endParaRPr lang="en-US" sz="231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совпали сторона и два прилежащих к ней угла, треугольники равны; этого достаточно для дальнейших выводов о других элементах.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становится определённой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одна сторона и два угла при ней, треугольник уже нельзя изменить произвольно. Эти данные задают его форму так, что остаётся только один возможный вариант.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находится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равна 180°. Поэтому, зная два угла, можно однозначно вычислить третий и тем самым полностью определить все углы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тоже фиксируются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стороны и всех углов остальные стороны тоже оказываются определёнными. Значит, второй треугольник не может отличаться ни по форме, ни по размеру.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одной стороны и двух углов достаточно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применения второго признака
</a:t>
            </a:r>
            <a:endParaRPr lang="en-US" sz="271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равенство треугольников.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прилежащие углы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Прилежащими называют те углы, у которых выбранная сторона является общей стороной. Если взять отрезок AB, то он должен входить в оба угла как одна и та же сторона.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у концов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AB прилежащими будут углы при вершинах A и B. Именно они расположены по краям этой стороны и используются при проверке второго признака равенства.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третьим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при третьей вершине не считается прилежащим к данной стороне. Если перепутать вершины, можно сравнить не те элементы и сделать неверный вывод о равенстве.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данные для диаграммы — по числу сравниваемых элементов
</a:t>
            </a:r>
            <a:endParaRPr lang="en-US" sz="78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 треугольников
</a:t>
            </a:r>
            <a:endParaRPr lang="en-US" sz="198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опираются на три элемента, но второй часто удобнее в чертежах, где углы заметить проще, чем дополнительные стороны.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точки зрения проверки элементов признаки одинаково компактны; на практике второй часто быстрее применять в задачах с углами и параллельными прямыми.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признака
</a:t>
            </a:r>
            <a:endParaRPr lang="en-US" sz="2349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сравнивают два угла, которые не прилежат к одной и той же стороне. В этом случае условие второго признака не выполнено, и вывод о равенстве треугольников будет неверным.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Сбившееся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стороны и углы сопоставляют без учёта вершин. Если перепутать соответствующие элементы, можно получить одинаковые значения, но для разных частей фигур.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без общей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угол, который не имеет общей стороны с проверяемой стороной треугольника. Тогда угол не является прилежащим, и признак применять нельзя.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отмеченными равными элементами
</a:t>
            </a:r>
            <a:endParaRPr lang="en-US" sz="164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одинаковыми штрихами отмечена соответствующая сторона двух треугольников. Это сразу показывает, какие отрезки нужно сравнивать перед применением второго признака.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прилежащих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дуги указывают на равенство двух углов, лежащих по краям отмеченной стороны. Именно эта пара углов делает проверку признака полной и точной.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совпадают сторона и оба прилежащих к ней угла, на рисунке можно записать равенство треугольников. Такая подпись помогает быстро увидеть основание доказательства.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 все стороны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можно сразу утверждать, что соответствующие стороны совпадают по длине. Это позволяет находить неизвестные отрезки, не измеряя их линейкой.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 все углы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устанавливают равенство соответствующих углов. Благодаря этому легко определять неизвестные углы в чертеже и проверять, какие линии в фигуре имеют одинаковое направление.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выводах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равенства помогают доказывать параллельность прямых, равенство отрезков и другие свойства рисунка. Поэтому равенство треугольников часто становится ключевым шагом решения.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 равенства треугольников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двух треугольников совпадают сторона и оба прилежащих к ней угла. Этого достаточно, чтобы сделать вывод о равенстве фигур.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учебного примера по второму признаку равенства треугольников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данных для проверки второго признака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нужных элемента совпадают, значит треугольники равны. Тогда равны и остальные соответствующие стороны и углы, например AC = A1C1 и ∠C = ∠C1.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сумма углов треугольника, которая помогает найти третий угол, но сама по себе ещё не доказывает равенство фигур.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два угла, можно восстановить третий. Однако для второго признака важно ещё совпадение стороны между ними: только тогда треугольники определяются однозначно.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второй признак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равенства треугольников по стороне и двум прилежащим углам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7625" y="1490720"/>
            <a:ext cx="3633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второй признак встречается в задачах
</a:t>
            </a:r>
            <a:endParaRPr lang="en-US" sz="2639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биссектрисой часто получаются два треугольника с общей стороной и равными углами при ней. Это удобно для доказательства их равенства и дальнейших выводов.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четырёхугольниках второй признак часто применяют через диагонали. Если чертёж симметричен, можно быстро заметить равные углы и общую сторону между треугольниками.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рассмотрении высоты или медианы нередко выделяют два треугольника, где легко сравнить одну сторону и прилежащие углы. Такой приём помогает получить точное доказательство.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есть параллельные прямые, появляются равные углы. В сочетании с общей стороной это позволяет доказать равенство треугольников и затем установить новые свойства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задач по геометрии 7 класса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доказательство равенства треугольников
</a:t>
            </a:r>
            <a:endParaRPr lang="en-US" sz="205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позволяет перейти от чертежа к точному решению без измерений и увидеть скрытые равенства, которые не заметны сразу.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новые равенства элементов фигуры. Чаще всего они помогают находить размеры и углы, а затем доказывать свойства рисунка.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формулировка для запоминания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одну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соответствующие стороны в двух треугольниках и убеждаются, что выбранная сторона одинакова по длине. Без этого второй признак не начинается.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два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именно те два угла, которые прилежат к этой стороне. Если хотя бы один из них не подходит, признак применить нельзя.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совпали сторона и два прилежащих угла, треугольники равны полностью. После этого можно использовать равенство всех остальных соответствующих 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равенства треугольников учит видеть в чертеже главное: одну сторону и два прилежащих угла. Этот приём делает доказательства короче и точнее.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2026-05-29T02:07:08Z</dcterms:created>
  <dcterms:modified xsi:type="dcterms:W3CDTF">2026-05-29T02:07:08Z</dcterms:modified>
</cp:coreProperties>
</file>