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ТЭК: угольная промышленность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обеспечивает энергию, тепло и сырьё для металлургии.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в системе ТЭК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ТЭК объединяет добычу топлива, его переработку, доставку и производство энергии. Уголь занимает в нём особое место: он даёт тепло, электричество и сырьё для кокса.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нужна энергия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07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нужды
</a:t>
            </a:r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 домах, работа школ, больниц и связи зависят от стабильного энергоснабжения. Поэтому топливо и электроэнергия нужны ежедневно и без длительных перебоев.
</a:t>
            </a:r>
            <a:endParaRPr lang="en-US" sz="881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022495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для городов
</a:t>
            </a:r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Отопление домов и подача горячей воды особенно важны в холодный сезон. Для этого нужны большие запасы топлива и надёжная работа котельных и электростанций.
</a:t>
            </a:r>
            <a:endParaRPr lang="en-US" sz="881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740633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транспорт
</a:t>
            </a:r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Заводы, фабрики и транспорт используют много энергии сразу. Крупным предприятиям важно получать топливо в больших объёмах и точно по графику.
</a:t>
            </a:r>
            <a:endParaRPr lang="en-US" sz="881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454312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ТЭК
</a:t>
            </a:r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ТЭК входят нефть, газ, уголь, электроэнергия и тепло. Уголь особенно важен там, где требуется много топлива и устойчивые поставки.
</a:t>
            </a:r>
            <a:endParaRPr lang="en-US" sz="881" dirty="0"/>
          </a:p>
        </p:txBody>
      </p:sp>
      <p:sp>
        <p:nvSpPr>
          <p:cNvPr id="14" name="Text 6"/>
          <p:cNvSpPr txBox="1"/>
          <p:nvPr/>
        </p:nvSpPr>
        <p:spPr>
          <a:xfrm>
            <a:off x="385600" y="4167981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важен
</a:t>
            </a:r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ценят за возможность долго и стабильно работать на крупных станциях и промышленных объектах. Именно поэтому он остаётся значимым ресурсом.
</a:t>
            </a:r>
            <a:endParaRPr lang="en-US" sz="8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угля от пласта до потребителя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угля от месторождения до конечного использования.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уголь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болота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древних растений накапливались в болотах, где почти не было воздуха. Это создавало условия для будущего образования угля.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слои осадков давили на растительную массу. Под действием температуры и давления она постепенно изменялась.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пластов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возникали угольные пласты разной мощности и качества. Их состав зависит от исходных растений и условий превращения.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угля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уголь используют по-разному: энергетический — для получения тепла и электричества, коксующийся — для металлургии.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добыча: шахта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пласты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Шахтную добычу применяют там, где угольные пласты залегают глубоко. Для работы создают подземные выработки, по которым люди и техника могут добраться до пласта.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Крепление выработок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выработки не обрушились, их укрепляют специальными крепями. Это помогает безопасно вести добычу и перемещать оборудование под землёй.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шахте постоянно нужна вентиляция: она удаляет опасные газы и подаёт свежий воздух. Без этого работа под землёй была бы слишком рискованной.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комбайнов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разрушают и вынимают комбайны, а затем его подают на поверхность. Техника помогает работать быстрее и точнее, чем ручной труд.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опасности — метан, угольная пыль, обрушения и тесное пространство. Поэтому дисциплина, контроль и соблюдение инструкций здесь особенно важны.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добыча: разрез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вскрыши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снимают вскрышные породы — слои земли и горных пород, которые лежат над угольным пластом и мешают к нему добраться.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карьере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экскаваторы разрабатывают пласт по уступам, а карьерные самосвалы вывозят породу и уголь. Такой способ хорошо виден и удобен для контроля.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территории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добыча требует больших площадей, а после окончания работ землю нужно восстановить. Поэтому рекультивация становится обязательной частью процесса.
</a:t>
            </a:r>
            <a:endParaRPr lang="en-US" sz="8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с углём после добычи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добытый уголь сортируют по размеру и отделяют лишнюю породу. Это помогает подготовить материал к дальнейшей переработке и перевозке.
</a:t>
            </a:r>
            <a:endParaRPr lang="en-US" sz="801" dirty="0"/>
          </a:p>
        </p:txBody>
      </p:sp>
      <p:sp>
        <p:nvSpPr>
          <p:cNvPr id="11" name="Text 3"/>
          <p:cNvSpPr txBox="1"/>
          <p:nvPr/>
        </p:nvSpPr>
        <p:spPr>
          <a:xfrm>
            <a:off x="2334525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Обогащение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обогатительных фабриках повышают качество угля, удаляя часть примесей, влаги и зольности. Так топливо становится более удобным для использования.
</a:t>
            </a:r>
            <a:endParaRPr lang="en-US" sz="801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фракции
</a:t>
            </a:r>
            <a:pPr algn="l" indent="0" marL="0">
              <a:lnSpc>
                <a:spcPct val="80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Мелкая пыль, отсев и шлам тоже собирают и учитывают отдельно. Эти фракции влияют на хранение, транспорт и экологическую безопасность.
</a:t>
            </a:r>
            <a:endParaRPr lang="en-US" sz="835" dirty="0"/>
          </a:p>
        </p:txBody>
      </p:sp>
      <p:sp>
        <p:nvSpPr>
          <p:cNvPr id="13" name="Text 5"/>
          <p:cNvSpPr txBox="1"/>
          <p:nvPr/>
        </p:nvSpPr>
        <p:spPr>
          <a:xfrm>
            <a:off x="2334525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переработки партии проверяют по качеству, чтобы понимать, где и как их можно использовать. Для промышленности это очень важно.
</a:t>
            </a:r>
            <a:endParaRPr lang="en-US" sz="801" dirty="0"/>
          </a:p>
        </p:txBody>
      </p:sp>
      <p:sp>
        <p:nvSpPr>
          <p:cNvPr id="14" name="Text 6"/>
          <p:cNvSpPr txBox="1"/>
          <p:nvPr/>
        </p:nvSpPr>
        <p:spPr>
          <a:xfrm>
            <a:off x="4346550" y="28126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подготовки
</a:t>
            </a:r>
            <a:pPr algn="l" indent="0" marL="0">
              <a:lnSpc>
                <a:spcPct val="80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подготовлен уголь, тем легче его перевозить и хранить без потерь. Это снижает риски и делает поставки более надёжными.
</a:t>
            </a:r>
            <a:endParaRPr lang="en-US" sz="8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уголь перевозят и хранят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массу угля перевозят по железной дороге, потому что так можно доставлять большие объёмы на дальние расстояния сравнительно быстро и регулярно.
</a:t>
            </a:r>
            <a:endParaRPr lang="en-US" sz="895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перевозка
</a:t>
            </a:r>
            <a:pPr algn="l" indent="0" marL="0">
              <a:lnSpc>
                <a:spcPct val="80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портах уголь перегружают на суда, если его нужно отправить в другие регионы или страны. Здесь особенно важна аккуратная работа с партиями.
</a:t>
            </a:r>
            <a:endParaRPr lang="en-US" sz="965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 складах
</a:t>
            </a:r>
            <a:pPr algn="l" indent="0" marL="0">
              <a:lnSpc>
                <a:spcPct val="80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складах создают запасы на зиму и на периоды повышенного спроса. Это помогает энергетике и промышленности работать без перебоев.
</a:t>
            </a:r>
            <a:endParaRPr lang="en-US" sz="899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хранение
</a:t>
            </a:r>
            <a:pPr algn="l" indent="0" marL="0">
              <a:lnSpc>
                <a:spcPct val="8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хранении уголь защищают от пыли, влаги и самовозгорания. Также постоянно проверяют качество, чтобы партии не потеряли нужные свойства.
</a:t>
            </a:r>
            <a:endParaRPr lang="en-US" sz="90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уголь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Электростанции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тепловых электростанциях уголь сжигают в котлах, чтобы получить пар и выработать электричество для городов и предприятий.
</a:t>
            </a:r>
            <a:endParaRPr lang="en-US" sz="993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тепло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ТЭЦ уголь даёт не только электричество, но и тепло для жилых домов, школ, больниц и других зданий.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Коксующийся уголь перерабатывают в кокс, который нужен доменным печам при выплавке чугуна и стали на металлургических заводах.
</a:t>
            </a:r>
            <a:endParaRPr lang="en-US" sz="993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роли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уголь связан сразу с двумя крупными сферами: энергетикой, где он даёт энергию, и промышленностью, где служит важным сырьём.
</a:t>
            </a:r>
            <a:endParaRPr lang="en-US" sz="99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 техника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 добыча
</a:t>
            </a:r>
            <a:pPr algn="l" indent="0" marL="0">
              <a:lnSpc>
                <a:spcPct val="80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 ищут перспективные участки и оценивают запасы, а горняки организуют добычу. От их точности зависит, будет ли месторождение работать безопасно, ритмично и без лишних потерь сырья.
</a:t>
            </a:r>
            <a:endParaRPr lang="en-US" sz="910" dirty="0"/>
          </a:p>
        </p:txBody>
      </p:sp>
      <p:sp>
        <p:nvSpPr>
          <p:cNvPr id="12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машин
</a:t>
            </a:r>
            <a:pPr algn="l" indent="0" marL="0">
              <a:lnSpc>
                <a:spcPct val="80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Машинисты экскаваторов, комбайнов и буровых установок управляют мощной техникой. Эти машины снимают породу, разрушают пласт и помогают добывать уголь быстрее и с меньшими затратами ручного труда.
</a:t>
            </a:r>
            <a:endParaRPr lang="en-US" sz="874" dirty="0"/>
          </a:p>
        </p:txBody>
      </p:sp>
      <p:sp>
        <p:nvSpPr>
          <p:cNvPr id="13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связь
</a:t>
            </a:r>
            <a:pPr algn="l" indent="0" marL="0">
              <a:lnSpc>
                <a:spcPct val="80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Электрослесари, лаборанты и диспетчеры отвечают за исправность оборудования, качество угля и координацию процессов. Без связи между службами добыча и отгрузка могут остановиться.
</a:t>
            </a:r>
            <a:endParaRPr lang="en-US" sz="910" dirty="0"/>
          </a:p>
        </p:txBody>
      </p:sp>
      <p:sp>
        <p:nvSpPr>
          <p:cNvPr id="14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на участке
</a:t>
            </a:r>
            <a:pPr algn="l" indent="0" marL="0">
              <a:lnSpc>
                <a:spcPct val="80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Конвейеры, дробилки, буровые установки и системы удалённого контроля делают производство точнее. Они помогают отслеживать движение угля, замечать неполадки и своевременно принимать решения.
</a:t>
            </a:r>
            <a:endParaRPr lang="en-US" sz="910" dirty="0"/>
          </a:p>
        </p:txBody>
      </p:sp>
      <p:sp>
        <p:nvSpPr>
          <p:cNvPr id="15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угольной отрасли ценятся внимательность, ответственность и умение работать в команде. Ошибка одного звена может повлиять на весь технологический цикл.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труда и безопасность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среды
</a:t>
            </a:r>
            <a:pPr algn="l" indent="0" marL="0">
              <a:lnSpc>
                <a:spcPct val="80000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каждом участке проверяют содержание метана, запылённость воздуха и состояние вентиляции. Если показатели выходят за пределы нормы, работу временно останавливают до устранения опасности.
</a:t>
            </a:r>
            <a:endParaRPr lang="en-US" sz="825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защиты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рабочие надевают каски, респираторы, спецодежду и светильники. Средства защиты не заменяют осторожность, но помогают снизить риск травм, пыли и плохой видимости.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действиям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персонал проходит обучение: как действовать при аварии, пользоваться связью и быстро покидать опасную зону. Такие навыки особенно важны в шахте и на разрезе.
</a:t>
            </a:r>
            <a:endParaRPr lang="en-US" sz="895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Проверки и порядок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на объектах регулярно проводят проверки, включают сигнализацию и тестируют связь. Дисциплина на рабочем месте помогает не допустить мелких нарушений, которые могут привести к крупной аварии.
</a:t>
            </a:r>
            <a:endParaRPr lang="en-US" sz="8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эффекты угля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воздействия складываются вместе: воздух, вода, почва и рельеф требуют постоянного контроля на всех стадиях работы с углём.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внимание обычно требуется к выбросам парниковых газов и пыли, но водные и ландшафтные последствия тоже нельзя игнорировать.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содержанию слайда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уменьшают вред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выбросов
</a:t>
            </a:r>
            <a:pPr algn="l" indent="0" marL="0">
              <a:lnSpc>
                <a:spcPct val="8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электростанциях и в котельных ставят фильтры и установки очистки дымовых газов. Они уменьшают количество пыли и других вредных веществ, попадающих в атмосферу.
</a:t>
            </a:r>
            <a:endParaRPr lang="en-US" sz="956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пыли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складах и дорогах применяют орошение, чтобы пыль не поднималась в воздух. Это особенно важно в сухую погоду и при интенсивной погрузке угля.
</a:t>
            </a:r>
            <a:endParaRPr lang="en-US" sz="993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
</a:t>
            </a:r>
            <a:pPr algn="l" indent="0" marL="0">
              <a:lnSpc>
                <a:spcPct val="80000"/>
              </a:lnSpc>
              <a:buNone/>
            </a:pPr>
            <a:r>
              <a:rPr lang="en-US" sz="9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Шахтные и карьерные воды очищают перед сбросом или повторным использованием. Такой подход помогает беречь водоёмы и снижать загрязнение вокруг промышленных площадок.
</a:t>
            </a:r>
            <a:endParaRPr lang="en-US" sz="921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контроль
</a:t>
            </a:r>
            <a:pPr algn="l" indent="0" marL="0">
              <a:lnSpc>
                <a:spcPct val="80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воздуха, воды и почвы постоянно измеряют датчики и специалисты. Если показатели ухудшаются, производство можно быстро скорректировать и не допустить роста вреда.
</a:t>
            </a:r>
            <a:endParaRPr lang="en-US" sz="9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и отходы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Выравнивание территории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поверхность карьера или отвала выравнивают, чтобы убрать опасные перепады и подготовить территорию к дальнейшим работам. Это делает участок более безопасным и удобным для восстановления.
</a:t>
            </a:r>
            <a:endParaRPr lang="en-US" sz="801" dirty="0"/>
          </a:p>
        </p:txBody>
      </p:sp>
      <p:sp>
        <p:nvSpPr>
          <p:cNvPr id="11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почвы и посадки
</a:t>
            </a:r>
            <a:pPr algn="l" indent="0" marL="0">
              <a:lnSpc>
                <a:spcPct val="80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 место возвращают плодородный слой, если он сохранён, и высаживают травы, кустарники или деревья. Растения помогают закрепить почву и вернуть природный вид местности.
</a:t>
            </a:r>
            <a:endParaRPr lang="en-US" sz="857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использование
</a:t>
            </a:r>
            <a:pPr algn="l" indent="0" marL="0">
              <a:lnSpc>
                <a:spcPct val="80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территорию могут превратить в водоём, парк, площадку для хозяйственного использования или другой объект. Важна не только красота, но и безопасность будущего применения.
</a:t>
            </a:r>
            <a:endParaRPr lang="en-US" sz="814" dirty="0"/>
          </a:p>
        </p:txBody>
      </p:sp>
      <p:sp>
        <p:nvSpPr>
          <p:cNvPr id="13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с отходами
</a:t>
            </a:r>
            <a:pPr algn="l" indent="0" marL="0">
              <a:lnSpc>
                <a:spcPct val="8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Зола и шлак должны храниться и перерабатываться по правилам, чтобы не занимать лишние площади и не загрязнять воздух и почву. Это важная часть экологической ответственности.
</a:t>
            </a:r>
            <a:endParaRPr lang="en-US" sz="8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144" y="1691000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14460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532" y="1691000"/>
            <a:ext cx="17865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технологии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Непрерывный мониторинг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непрерывно измеряют газ, пыль, температуру и состояние оборудования. Такая система помогает быстрее замечать отклонения и предупреждать аварии ещё до появления серьёзной опасности.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техники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Автоматизированная техника выполняет часть операций без постоянного ручного управления. Это повышает точность работ, снижает нагрузку на людей и помогает лучше планировать производство.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метана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улавливания и использования метана делают опасный газ полезным ресурсом. Его можно направлять на выработку энергии и одновременно уменьшать выбросы в атмосферу.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сжигание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эффективное сжигание угля позволяет получить больше энергии из того же объёма топлива. Это помогает экономить ресурсы и уменьшать количество отходов и выбросов.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предсказуемость поставок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работа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Электростанции и заводы работают по расписанию, поэтому им нужны большие объёмы топлива без резких сбоев. Предсказуемые поставки помогают не останавливать производство и не терять время.
</a:t>
            </a:r>
            <a:endParaRPr lang="en-US" sz="801" dirty="0"/>
          </a:p>
        </p:txBody>
      </p:sp>
      <p:sp>
        <p:nvSpPr>
          <p:cNvPr id="9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 на сезон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 складах позволяют пережить холодный сезон, когда расход топлива растёт. Дополнительный резерв снижает риск дефицита при пиковом спросе или плохой погоде.
</a:t>
            </a:r>
            <a:endParaRPr lang="en-US" sz="895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доставка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логистика делает перевозки более надёжными: уголь вовремя приходит по железной дороге и через порты. Если маршрут заранее продуман, сбои транспорта меньше влияют на работу предприятий.
</a:t>
            </a:r>
            <a:endParaRPr lang="en-US" sz="8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факты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частых заблуждения о угле легко проверить по технологии и организации отрасли.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показывают, что угольная отрасль — это не один этап и не один продукт, а сложная цепочка с отдельными правилами для каждого звена.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«ТЭК: угольная промышленность»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движется отрасль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отрасль меняется под давлением экологии, безопасности и энергетического перехода.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об угле в ТЭК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Угольная промышленность по-прежнему важна для ТЭК: она даёт энергию, сырьё и рабочие места. Но её будущее зависит от безопасности, экологичных решений и более точной организации работы.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2026-07-27T00:24:15Z</dcterms:created>
  <dcterms:modified xsi:type="dcterms:W3CDTF">2026-07-27T00:24:15Z</dcterms:modified>
</cp:coreProperties>
</file>