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image" Target="../media/image-6-17.png"/><Relationship Id="rId18" Type="http://schemas.openxmlformats.org/officeDocument/2006/relationships/image" Target="../media/image-6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числа 1 с однозначными числами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Прибавляем 1 и сразу находим следующее число.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прибавление 1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прибавляем 1, когда считаем игрушки, шаги, карандаши, кубики, наклейки и баллы в игре. Это случается каждый день, поэтому такой счёт быстро становится привычным и очень удобным.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прибавить 1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Прибавить 1 — значит назвать число, которое идёт сразу после данного. Если было 3, станет 4; если было 7, станет 8.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короткий шаг в числовом ряду. Он помогает переходить от счёта предметов к счёту чисел без долгого пересчитывания.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число начинается с 0, правило остаётся тем же: после 0 идёт 1. Так открывается первый секрет устного счёта.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ряд от 0 до 10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числу прибавить 1, оно сдвигается на одну позицию вперёд. Это похоже на одну ступеньку вверх — просто и понятно.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 делает шаг вперёд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числовом ряду числа стоят одно за другим: 0, 1, 2, 3, 4, 5, 6, 7, 8, 9, 10. Ребёнок видит порядок и меньше путается.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идут по порядку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ответ при +1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шаг за шагом найти следующее число в ряду.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375" y="1564045"/>
            <a:ext cx="139800" cy="27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67250" y="3301105"/>
            <a:ext cx="209700" cy="2796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5750" y="1564045"/>
            <a:ext cx="174750" cy="2796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70600" y="1564045"/>
            <a:ext cx="174750" cy="2796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87150" y="3301105"/>
            <a:ext cx="279600" cy="2796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без предметов
</a:t>
            </a:r>
            <a:endParaRPr lang="en-US" sz="3000" dirty="0"/>
          </a:p>
        </p:txBody>
      </p:sp>
      <p:sp>
        <p:nvSpPr>
          <p:cNvPr id="2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22" name="Text 2"/>
          <p:cNvSpPr txBox="1"/>
          <p:nvPr/>
        </p:nvSpPr>
        <p:spPr>
          <a:xfrm>
            <a:off x="4486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числа 1 идёт число 2. Здесь ответ сразу виден в числовом ряду, поэтому пример помогает запомнить самый первый шаг сложения.
</a:t>
            </a:r>
            <a:endParaRPr lang="en-US" sz="1000" dirty="0"/>
          </a:p>
        </p:txBody>
      </p:sp>
      <p:sp>
        <p:nvSpPr>
          <p:cNvPr id="23" name="Text 3"/>
          <p:cNvSpPr txBox="1"/>
          <p:nvPr/>
        </p:nvSpPr>
        <p:spPr>
          <a:xfrm>
            <a:off x="9362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+ 1 = 2
</a:t>
            </a:r>
            <a:endParaRPr lang="en-US" sz="1200" dirty="0"/>
          </a:p>
        </p:txBody>
      </p:sp>
      <p:sp>
        <p:nvSpPr>
          <p:cNvPr id="24" name="Text 4"/>
          <p:cNvSpPr txBox="1"/>
          <p:nvPr/>
        </p:nvSpPr>
        <p:spPr>
          <a:xfrm>
            <a:off x="187245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становится пятью, потому что добавляется только одна единица. Это удобно проверять по порядку чисел, а не по подсчёту предметов.
</a:t>
            </a:r>
            <a:endParaRPr lang="en-US" sz="1000" dirty="0"/>
          </a:p>
        </p:txBody>
      </p:sp>
      <p:sp>
        <p:nvSpPr>
          <p:cNvPr id="25" name="Text 5"/>
          <p:cNvSpPr txBox="1"/>
          <p:nvPr/>
        </p:nvSpPr>
        <p:spPr>
          <a:xfrm>
            <a:off x="236002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+ 1 = 5
</a:t>
            </a:r>
            <a:endParaRPr lang="en-US" sz="1200" dirty="0"/>
          </a:p>
        </p:txBody>
      </p:sp>
      <p:sp>
        <p:nvSpPr>
          <p:cNvPr id="26" name="Text 6"/>
          <p:cNvSpPr txBox="1"/>
          <p:nvPr/>
        </p:nvSpPr>
        <p:spPr>
          <a:xfrm>
            <a:off x="330347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двум прибавляем один шаг вперёд и получаем 3. Такой короткий пример тренирует внимание и учит не перескакивать через числа.
</a:t>
            </a:r>
            <a:endParaRPr lang="en-US" sz="1000" dirty="0"/>
          </a:p>
        </p:txBody>
      </p:sp>
      <p:sp>
        <p:nvSpPr>
          <p:cNvPr id="27" name="Text 7"/>
          <p:cNvSpPr txBox="1"/>
          <p:nvPr/>
        </p:nvSpPr>
        <p:spPr>
          <a:xfrm>
            <a:off x="379105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+ 1 = 3
</a:t>
            </a:r>
            <a:endParaRPr lang="en-US" sz="1200" dirty="0"/>
          </a:p>
        </p:txBody>
      </p:sp>
      <p:sp>
        <p:nvSpPr>
          <p:cNvPr id="28" name="Text 8"/>
          <p:cNvSpPr txBox="1"/>
          <p:nvPr/>
        </p:nvSpPr>
        <p:spPr>
          <a:xfrm>
            <a:off x="61583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было 3, следующее число — 4. Ребёнок видит, что ответ всегда стоит рядом, как сосед по парте.
</a:t>
            </a:r>
            <a:endParaRPr lang="en-US" sz="1000" dirty="0"/>
          </a:p>
        </p:txBody>
      </p:sp>
      <p:sp>
        <p:nvSpPr>
          <p:cNvPr id="29" name="Text 9"/>
          <p:cNvSpPr txBox="1"/>
          <p:nvPr/>
        </p:nvSpPr>
        <p:spPr>
          <a:xfrm>
            <a:off x="66459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+ 1 = 4
</a:t>
            </a:r>
            <a:endParaRPr lang="en-US" sz="1200" dirty="0"/>
          </a:p>
        </p:txBody>
      </p:sp>
      <p:sp>
        <p:nvSpPr>
          <p:cNvPr id="30" name="Text 10"/>
          <p:cNvSpPr txBox="1"/>
          <p:nvPr/>
        </p:nvSpPr>
        <p:spPr>
          <a:xfrm>
            <a:off x="472730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коротких примерах ответ на одну единицу больше первого числа. Так легче запоминать результаты и быстро считать устно.
</a:t>
            </a:r>
            <a:endParaRPr lang="en-US" sz="1000" dirty="0"/>
          </a:p>
        </p:txBody>
      </p:sp>
      <p:sp>
        <p:nvSpPr>
          <p:cNvPr id="31" name="Text 11"/>
          <p:cNvSpPr txBox="1"/>
          <p:nvPr/>
        </p:nvSpPr>
        <p:spPr>
          <a:xfrm>
            <a:off x="521487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правило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 предметами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яблока и ещё одно яблоко — получается четыре. Видно, что добавился только один предмет, а остальные яблоки остались на месте.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карандашей и ещё один карандаш — это семь. Такой пример помогает ребёнку увидеть действие сложения глазами и не запутаться в счёте.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прибавляют только один предмет, количество увеличивается на одну единицу. Значит, ответ всегда получается следующим числом — без чудес, только порядок.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350" y="3991532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ряд от 0 до 10 и правило прибавления 1
</a:t>
            </a:r>
            <a:endParaRPr lang="en-US" sz="1090" dirty="0"/>
          </a:p>
        </p:txBody>
      </p:sp>
      <p:sp>
        <p:nvSpPr>
          <p:cNvPr id="9" name="Text 3"/>
          <p:cNvSpPr txBox="1"/>
          <p:nvPr/>
        </p:nvSpPr>
        <p:spPr>
          <a:xfrm>
            <a:off x="633350" y="3190007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предмет добавляет ровно одну единицу, поэтому ответ становится следующим числом в ряду.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-4176150" y="596980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прибавляют только один предмет, количество увеличивается на одну единицу. Значит, ответ всегда получается следующим числом — без чудес, только порядок.
</a:t>
            </a:r>
            <a:endParaRPr lang="en-US" sz="2200" dirty="0"/>
          </a:p>
        </p:txBody>
      </p:sp>
      <p:sp>
        <p:nvSpPr>
          <p:cNvPr id="11" name="Text 5"/>
          <p:cNvSpPr txBox="1"/>
          <p:nvPr/>
        </p:nvSpPr>
        <p:spPr>
          <a:xfrm>
            <a:off x="633350" y="1490851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вперёд помогает найти ответ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270275" y="3160505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мысленно или вслух переходим к следующему числу. Один шаг по ряду — и ответ уже рядом.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70275" y="2647513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Делаем один шаг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47175" y="26882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8 получаем 9, после 5 — 6, после 9 — 10. Счёт вперёд делает примеры с +1 очень простыми.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47175" y="2175237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Говорим результат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93375" y="36277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называем первое число в примере. Это отправная точка, от которой начинается короткий счёт вперёд.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493375" y="3114738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Смотрим на число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9 к 10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9 + 1 = 10 особенно важен: после 9 идёт 10, а это уже новое число с двумя цифрами. Тут числовой ряд делает большой, но очень понятный шаг.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показать девять кружков и добавить ещё один, получится десять. Так ребёнок видит, что даже такое «взрослое» число складывается из обычного счёта по одному.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пример с +1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через числовой ряд: сначала находим число, затем называем его соседа справа.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иногда пропускает одно число в числовом ряду и из-за этого называет не соседнее число, а другое. Помогает медленный счёт вслух и взгляд на ряд.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ответ берут наугад, не сверяясь с рядом. Лучше сначала показать число на пальцах или в рисунке, а потом проверить себя по порядку чисел.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вместо следующего числа называют предыдущее или повторяют первое число. Здесь выручает короткая пауза: сначала подумать, потом отвечать, не спеша.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становятся реже, если тренироваться маленькими шагами. Короткие примеры, спокойный темп и повторение соседних чисел помогают не путаться и отвечать увереннее.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450" y="3411925"/>
            <a:ext cx="360000" cy="28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для тренировки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быстро найти карточку со следующим числом. Такая игра учит видеть порядок чисел и не теряться, когда пример нужно решить почти мгновенно.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 числами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составлять пары «число и следующее число». Так ребёнок лучше запоминает соседей в ряду и быстрее находит ответ без долгих раздумий.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чисел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кубик, одна машинка или одна наклейка отлично подходят для тренировки. В игре легко увидеть, что добавляется только один предмет, а всё остальное остаётся прежним.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 игрушками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хлопает один раз и называет следующее число. Хлопки делают прибавление наглядным и весёлым, а заодно не дают скучать маленьким математическим героям.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хлопков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 как помощники в счёте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 удобно использовать, когда нужно прибавить один предмет. Сначала показывают нужное число, а потом добавляют ещё один палец. Так сразу видно, что стало на единицу больше.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было 4 пальца и поднялся ещё 1, получается 5. Если было 7 пальцев и добавился ещё 1, выходит 8. Пальцы помогают не гадать, а считать спокойно и точно.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вычитанием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4 прибавить 1 и получить 5, то из 5 можно убрать 1 и снова вернуться к 4. Эти числа стоят рядом, как соседи в доме.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 так же работает пара 8 и 9: 8+1=9, а 9-1=8. Значит, сложение и вычитание помогают двигаться по числовому ряду туда и обратно.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видит такие пары, он лучше запоминает порядок чисел. Это удобно: одно число сразу подсказывает другое, будто они держатся за руки.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200" y="360000"/>
            <a:ext cx="2717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для устного счёта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313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46300" y="724200"/>
            <a:ext cx="4770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лёгкий старт. Нужно назвать следующее число после 2 и спокойно проверить ответ.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946300" y="503650"/>
            <a:ext cx="4770900" cy="2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2+1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46300" y="4194325"/>
            <a:ext cx="4770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 особенно запоминается: после 9 получается 10. Тут уже появляется новое двузначное число.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46300" y="3973775"/>
            <a:ext cx="4770900" cy="2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9+1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946300" y="3037617"/>
            <a:ext cx="4770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помогает тренировать счёт почти до конца ряда. После 8 идёт 9, и это легко увидеть.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946300" y="2817067"/>
            <a:ext cx="4770900" cy="2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8+1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3946300" y="1880908"/>
            <a:ext cx="4770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важно не спешить и не перескакивать через число. Следующее после 6 — это 7.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946300" y="1660358"/>
            <a:ext cx="4770900" cy="2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6+1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истории с +1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Пети стояли 2 игрушечные машинки. Потом он получил ещё одну машинку, и их стало 3. Такая история хорошо подходит для картинки: один предмет приехал, а остальные терпеливо ждут рядом.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Машинки Пети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Лены было 5 наклеек в альбоме. Она добавила ещё 1 наклейку, и получилось 6. Здесь легко нарисовать весёлый альбом, где одна новая наклейка сразу меняет число.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Наклейки Лены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Маши было 7 ярких шариков. На праздник ей подарили ещё один, и шариков стало 8. На картинке можно показать один новый шарик рядом с остальными, чтобы сразу увидеть прибавление.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Шарики для Маши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для самостоятельной работы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решения примеров с +1 для любых однозначных чисел.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Прибавление 1 всегда ведёт к следующему числу. Если было одно число, после него в ряду сразу стоит его сосед справа, и именно он становится ответом.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примеры с однозначными числами решаются одинаково. Особенно важно запомнить переход 9+1=10: здесь ряд доходит до нового числа, а не останавливается на девятке.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ряд очень помогает при решении. Когда ребёнок видит порядок чисел, ему легче не перепутать ответ и не пропустить ни одного шага вперёд.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вперёд — и ответ готов!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1 с однозначными числами — это всего один шаг по числовому ряду. Если помнить порядок чисел и проверять себя, такие примеры решаются быстро и без лишней путаницы.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2026-05-20T12:22:55Z</dcterms:created>
  <dcterms:modified xsi:type="dcterms:W3CDTF">2026-05-20T12:22:55Z</dcterms:modified>
</cp:coreProperties>
</file>