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рассказ по рисунку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 рисунку превращает наблюдение в интересную историю.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3 классе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рассказывать по рисунку помогает замечать главное, подбирать точные слова и строить связный ответ. На уроках русского языка это делает речь богаче, а мысли — яснее и увереннее.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рассказа делают небольшой итог: называют настроение, результат или то, чем закончилась ситуация. Так рассказ звучит завершённо и аккуратно.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описывают героев, их действия и важные детали обстановки. Здесь особенно нужны точные слова, чтобы история получилась понятной и живой.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нужно назвать, что изображено на рисунке, и коротко сказать, где происходит действие. Это сразу помогает слушателю понять тему рассказа.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хороший рассказ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внимательно рассмотреть рисунок
</a:t>
            </a:r>
            <a:endParaRPr lang="en-US" sz="2207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что находится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самых важных героев и предметы. Потом становится понятнее, о чём именно будет рассказ, и не приходится гадать, как на контрольной.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где разворачивается событие: в классе, во дворе, дома или на улице. Место подсказывает, как связать детали в один связный рассказ.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рисунком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внимательного рассматривания к устному ответу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главных героев: ребёнка, взрослого, животное или группу детей. Так сразу становится ясно, о ком будет идти речь в рассказе.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уточняют, сколько персонажей видно, чем они заняты и как выглядят. Эти подробности помогают не перепутать героев и не потерять важные моменты.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точно назвать предметы и действия, рассказ звучит аккуратно и понятно. Тогда слушателю не приходится разгадывать картинку, как маленькую загадку.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изображён на картинке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обстановка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помогает сразу представить картинку: школа, дом, двор, парк или улица. Это как указатель на карте рассказа — без него легко заблудиться.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подсказывает время года, погоду и настроение сцены. Снег, дождь, солнце или праздник делают описание ярче и помогают истории зазвучать живо.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действие на рисунке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заметить, кто бежит, идёт, прыгает или наклоняется. Движение показывает, что на рисунке происходит не просто стояние, а настоящее действие.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рассмотреть позы, жесты и направления взгляда, становится ясно, куда направлено внимание героев. Это помогает не пропустить главный момент картины.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в этот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что делают персонажи сейчас: рисуют, читают, строят, играют или помогают. Такое слово сразу делает рассказ точнее и выразительнее.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описано точно, рассказ звучит динамично и интересно. Слушатель легко представляет себе происходящее, будто смотрит короткий мультфильм.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строятся предложения в рассказе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перепутать порядок мыслей и сохранить связность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лучше описать героев и предметы. Вместо простого «мальчик» можно сказать «весёлый мальчик» или «аккуратная девочка», и картина сразу становится ярче.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показывают, что происходит на рисунке. Если герой не просто стоит, а смотрит, рисует, помогает или играет, рассказ звучит живее и интереснее.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соединяют предложения между собой. Сначала, потом, вдруг, поэтому и наконец помогают не прыгать с мысли на мысль, как зайчик на уроке.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рассказ понятным и красивым. Чем удачнее подобраны выражения, тем легче слушателю представить рисунок и понять настроение истории.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речь точнее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на рисунке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на рисунке видно сразу: по улыбкам, взглядам, позам и даже по краскам. Если дети наклонились друг к другу и смеются, рассказ звучит радостно и тепло.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удивлён, задумался или волнуется, это тоже важно заметить и назвать. Такие слова, как «любуется», «старается» и «волнуется», делают историю живой и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скажи, что изображено на рисунке. Назови место действия и главных героев, чтобы слушателю сразу стало понятно, о чём будет рассказ.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 трёх частей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расскажи, что происходит. Опиши действия, важные детали и порядок событий, не перескакивая с одной мысли на другую.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подведи итог. Можно назвать настроение, результат действия или то, чем закончилась маленькая история.
</a:t>
            </a:r>
            <a:endParaRPr lang="en-US" sz="11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устному ответу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собрать наблюдения в связный и уверенный рассказ.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рассказ получается слишком коротким: в нём есть только одно предложение, и слушателю трудно понять, что происходит на рисунке. Лучше добавить главных героев, место действия и важные детали.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рассказе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ребята повторяют одни и те же слова или путают порядок событий. Из-за этого история звучит сбивчиво, хотя сама картинка может быть очень интересной.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придумывать то, чего на рисунке нет. Тогда рассказ теряет точность и превращается в выдумку, а не в описание увиденного.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ученик говорит слишком тихо или слишком быстро. В таком темпе смысл рассказа теряется, даже если мысль была хорошей.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добавить интересную деталь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зонт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предмет может сразу подсказать, что на улице шёл дождь. Мокрый зонт у двери делает картинку понятнее и помогает рассказу звучать живо. Такая деталь не отвлекает, а точно дополняет сцену.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показывают, что кто-то недавно прошёл или пробежал по дорожке. Они добавляют движение даже в спокойный зимний рисунок. Ребёнок, который замечает такую мелочь, рассказывает внимательнее и аккуратнее.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букет в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героя в руках раскрытая книга или букет цветов, сразу хочется спросить, куда он идёт и что случилось. Такая деталь помогает придумать не лишнюю выдумку, а точное и красивое описание увиденного.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хороший устный рассказ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слова звучат размеренно, без спешки. Между частями есть короткие паузы, чтобы слушатели успели представить картинку.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голос остаётся уверенным и дружелюбным. Последнее предложение звучит чётко и помогает рассказу красиво закончиться.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начинается спокойно и понятно. Ученик сразу называет тему и старается говорить достаточно громко, чтобы его было хорошо слышно.
</a:t>
            </a:r>
            <a:endParaRPr lang="en-US" sz="12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рассказа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вопросов помогает убедиться, что ответ точный, связный и без лишних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сказать, что на рисунке изображены дети в школьном дворе осенью. Так слушатель сразу понимает, где происходит действие и о чём пойдёт речь.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назвать героев и их поступки. Один мальчик идёт с мячом, девочка смотрит на него, а рядом стоят ещё двое ребят.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детали: жёлтые листья, лёгкий ветер, солнечный свет и весёлое настроение. Эти мелочи делают картинку ярче и помогают представить её лучше.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стоит сказать, что прогулка удалась, а герои остались довольны. Так рассказ получается коротким, цельным и похожим на маленькую историю.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структуры рассказа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говорить увереннее
</a:t>
            </a:r>
            <a:endParaRPr lang="en-US" sz="1999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стоит ещё раз посмотреть на рисунок и вспомнить короткий план. Если в голове уже есть порядок мыслей, говорить намного спокойнее, почти как по знакомой дорожке.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полезно сделать вдох, улыбнуться и начать с первого простого предложения. Знакомые слова и спокойный голос помогают не растеряться перед классом.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рассказ по рисунку — это маленькая история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рассказ по рисунку помогает замечать главное, подбирать точные слова и строить связную речь. Когда картинка оживает в словах, получается маленькая, но очень интересная история.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2026-05-21T22:05:23Z</dcterms:created>
  <dcterms:modified xsi:type="dcterms:W3CDTF">2026-05-21T22:05:23Z</dcterms:modified>
</cp:coreProperties>
</file>