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 во второй половине XX — начале XXI века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ускорила технологии и изменила культуру, повседневность и то, как люди понимают мир.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эпохи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мир жил в условиях холодной войны: соперничество держав подпитывало и науку, и технологические гонки. В 1991 году биполярность уступила место глобализации. Наука укрепляла экономику и престиж, а культура стала ареной массовых коммуникаций и споров о свободе, традициях и идентичности.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Научно-техническая революция как двигатель перемен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НТР охватила автоматизацию производства, электронику и вычислительные системы, а также лазеры, спутниковую связь и новые материалы. Это меняло не только технику, но и организацию труда в промышленности и транспорте.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и второй половине XX века наука всё теснее связывалась с практикой: связь, медицина, приборостроение, транспорт и оборона получали новые решения почти сразу после открытия.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обновления технологий резко возросли: многие технические решения устаревали за годы, а иногда и за месяцы. Поэтому научные результаты всё чаще проектировались как прикладные разработки.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научного и цифрового развития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цифровой рывок концентрируется в 1970-е, 1990-е и 2010-е годы. Это совпадает с переходами к новым каналам обмена знаниями.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быстрее растёт вычислительная мощность и пользовательская база, тем интенсивнее глобальный научный обмен. Цифровизация усиливает эффект: данные, публикации и технологии продвигаются кругами.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динамики (без привязки к конкретной статистике); ориентир — тренды по публикациям, вычислительной мощности, интернет-аудитории и расходам на исследования.
</a:t>
            </a:r>
            <a:endParaRPr lang="en-US" sz="7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«Спутник-1»: старт новой технологической эпохи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октября 1957 года СССР вывел на орбиту «Спутник-1». Сам факт существования спутника быстро сделал космос частью общественного воображения. Параллельно укреплялись основы для спутниковой связи, навигации, метеорологических наблюдений и дистанционного зондирования Земли.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Гагарина как общественное событие науки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апреля 1961 года Юрий Гагарин совершил первый полёт человека в космос. Это было не только триумфом инженерии, но и мощным культурным сигналом: наука способна изменять представления о возможном. Космические программы ускоряли развитие технологий и укрепляли международное соперничество идей.
</a:t>
            </a:r>
            <a:endParaRPr lang="en-US" sz="967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Apollo 11 и Луна: доказательство практической силы исследований
</a:t>
            </a:r>
            <a:pPr algn="ctr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июля 1969 года миссия Apollo 11 доставила человека на Луну впервые в истории. Экспедиция стала символом научной мобилизации и точного расчёта. В результате расширились прикладные направления: связь и навигация, наблюдение Земли и создание новых материалов для экстремальных условий.
</a:t>
            </a:r>
            <a:endParaRPr lang="en-US" sz="967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Космическая эра и престиж науки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Компьютеры, интернет и цифровая революция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1950–1960-е доминировали большие ЭВМ, а в 1980-е распространились персональные компьютеры. Этот переход упростил доступ к вычислениям и подготовил массовый спрос на цифровые навыки.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1969 году появилась сеть ARPANET — один из ранних шагов к интернету. Позже сеть и стандарты ускорили обмен данными, сделав коммуникации более быстрыми и устойчивыми к расстоянию.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сформировались ключевые элементы повседневного интернета: поисковые системы, электронная почта, интернет-магазины и массовые веб-сайты. Сеть стала не только каналом общения, но и средой услуг.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социальные сети, смартфоны и облачные сервисы перестроили образование, бизнес, СМИ и научную работу. Люди стали общаться иначе, а привычные форматы информации — взаимодействовать с алгоритмами и рекомендациями.
</a:t>
            </a:r>
            <a:endParaRPr lang="en-US" sz="8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205" y="1547875"/>
            <a:ext cx="3837690" cy="240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достижения науки и их влияние на общество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показывает, как прорывы превращались в технологии повседневности — и какие риски сопровождали рост возможностей.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Технологические достижения почти всегда двигают производительность и медицину, но одновременно создают новые угрозы: от техногенных аварий до неравного доступа к цифровым возможностям.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из текста задания; без привязки к конкретным статистическим источникам.
</a:t>
            </a:r>
            <a:endParaRPr lang="en-US" sz="75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продление жизни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века в развитых странах снизилась детская смертность и заметно выросла средняя продолжительность жизни. Ключевую роль сыграли массовые программы профилактики и новые терапевтические подходы.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 и вакцинация изменили структуру смертности, а развитие трансплантологии, кардиохирургии и реаниматологии расширило границы возможного в лечении тяжёлых случаев. В результате медицина стала действовать более точно и своевременно.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XXI веке усилились геномика и таргетная терапия, развивается роботизированная хирургия и телемедицина. Персонализированный подход всё чаще опирается на данные и цифровые платформы, связывая биотехнологии и клиническую практику.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научного открытия к повседневной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от исследования до социальных последствий и разные «ветви» применения — военные, медицинские и бытовые технологии.
</a:t>
            </a:r>
            <a:endParaRPr lang="en-US" sz="11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81808" y="196650"/>
            <a:ext cx="4189833" cy="4719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3668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культура и новые медиа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733625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Телеэкран, кино и музыка как единая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Телевидение, кино, популярная музыка и реклама сформировали культурную среду для миллионов людей. Во второй половине XX века заметно усилилось влияние телеканалов и голливудских блокбастеров, а музыкальные чарты закрепили ритм массового потребления.
</a:t>
            </a:r>
            <a:endParaRPr lang="en-US" sz="107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014341"/>
            <a:ext cx="3453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видеоигр к стримингу: ускорение распространения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5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XX — начале XXI века к этому добавились видеоигры, интернет-контент, стриминговые платформы и социальные сети. Культура стала распространяться быстрее, стала более коммерциализированной и сильнее воздействовала на подростковую и молодёжную среду.
</a:t>
            </a:r>
            <a:endParaRPr lang="en-US" sz="92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и искусство эпохи постмодерна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культуры постмодерна характерны ирония и цитатность: автор словно разговаривает с читателем на равных, используя готовые образы и смыслы как материал для новых комбинаций.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множестве жанров усилилась игра с формой — смешение стилей, многозначность, отказ от одной «правильной» интерпретации. Массовая культура становится источником тем и приемов.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Постмодернизм вырос из опыта мировых войн и идеологических потрясений: он выражает недоверие к «большим» объяснениям мира и подчеркивает, что история и истина тоже зависят от контекста.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культурных предпочтений молодёжи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большинстве стран цифровые медиа постепенно вытесняют традиционные: меняется не только выбор контента, но и способ «потребления» — от просмотра по расписанию к выбору по рекомендации.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ранговой картине видно сдвиг центра тяжести досуга от телевидения и печати к интернет-платформам: интернет становится «точкой входа» почти для всех типов контента.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трендов, отражённых в международных исследованиях медиа-потребления (единых точных цифр для всех стран по десятилетиям нет). Дата обращения: 2026-05-11.
</a:t>
            </a:r>
            <a:endParaRPr lang="en-US" sz="75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 в СССР и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наука добивалась заметных результатов в освоении космоса, ядерной физике, математике и химии, а прикладные разработки тесно связывались с промышленностью и обороной.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жизнь СССР сочетала сильную систему образования с государственным контролем: театры, кино и литература развивались в условиях идеологических рамок и централизованной регуляции.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перестройки расширились темы и подходы — вырос интерес к свободе творчества и пересмотру устоявшихся трактовок истории, включая поиск исторической правды.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в России усилились открытость и международные связи: культурный рынок и глобальное информационное пространство ускорили обмен идеями, стилями и научными методиками.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5120" y="1073232"/>
            <a:ext cx="5053760" cy="222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и Россия: различия культурных процессов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3878725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менялись массовая культура, роль государства, свобода творчества, рыночные механизмы и распространение интернета в конце XX — начале XXI века.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93508" y="3878700"/>
            <a:ext cx="41889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Ключевое отличие — темпы и формы модернизации культурной среды: на Западе цифровые и рыночные механизмы укреплялись раньше, в России их влияние заметно усилилось позже, но быстро.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379225"/>
            <a:ext cx="36489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Обобщённое сравнение по описаниям культурных процессов в исследованиях СМИ и культурной политики (универсальных «одинаковых» метрик по странам нет).
</a:t>
            </a:r>
            <a:endParaRPr lang="en-US" sz="73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научного прогресса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1970–1980-е: оформление экологического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странах усилилось общественное внимание к загрязнению и рискам индустриального роста, появились экологические организации и научные оценки воздействия на природу.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063875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1986: авария на Чернобыльской АЭС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Катастрофа показала, что ядерные технологии требуют не только инженерной надежности, но и строгого управления рисками, прозрачности и международной координации действий.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57750" y="1875740"/>
            <a:ext cx="26463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2011: авария на АЭС «Фукусима-1»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подчеркнула уязвимость инфраструктуры к природным катастрофам и важность многоуровневых систем безопасности, планирования последствий и долгосрочного мониторинга.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культурное разнообразие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Миграция, международные фестивали и переводная литература расширили круг тем, которые обсуждают в разных странах. Мировое кино и цифровые платформы ускорили обмен идеями, но сделали его более неравномерным.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растёт интерес к локальной памяти: национальным языкам, традициям и историческому наследию. Возникает напряжение между универсальными глобальными моделями и стремлением сохранить самобытность.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роль человека в цифровую эпоху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потребления информации к участию в сетях и к обработке данных платформами.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рынок труда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сильнее всего влияет на повторяющиеся задачи: роль работника смещается к контролю, настройке и использованию инструментов на основе данных.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Совокупный эффект выражается в росте спроса на профессии, где важны обучение, критическое мышление и работа с цифровыми инструментами, а не только выполнение стандартных операций.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отраслевых трендов по автоматизации и занятости (в разных странах данные отличаются; точные цифры зависят от методики). Дата обращения: 2026-05-11.
</a:t>
            </a:r>
            <a:endParaRPr lang="en-US" sz="7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ценности начала XXI века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XXI века заметны плюрализм и толерантность: в центре обсуждений оказываются право человека на самовыражение, разнообразие идентичностей и уважение к различным культурным традициям.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сохраняются острые споры о границах свободы слова и о том, как соотносить современность с исторической памятью. Обсуждаются также культурные нормы и их возможные пересмотры.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гендерных ролей и влияния социальных сетей на общественное мнение усиливают конфликтность: разные группы по-разному оценивают традицию, новаторство и темпы глобализации.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парадокс эпохи: культура становится более разнообразной по источникам и стилям, но социальные разногласия вокруг смыслов ощущаются сильнее, чем раньше.
</a:t>
            </a:r>
            <a:endParaRPr lang="en-US" sz="8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 культура: силы современного мира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XX — начале XXI века наука преобразовала производство, медицину, транспорт, связь и способы получения информации, а культура стала глобальной и разнообразной. Однако ответственность и историческая память остаются обязательными условиями осмысленного развития.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2026-05-11T14:23:58Z</dcterms:created>
  <dcterms:modified xsi:type="dcterms:W3CDTF">2026-05-11T14:23:58Z</dcterms:modified>
</cp:coreProperties>
</file>