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проснулся рано…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луч света делает утро тёплым, светлым и добрым.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 горизонтом появляется тихий свет, и небо меняет краски одно за другим. Воздух кажется свежим, на траве блестит роса, а птицы встречают новый день громче и смелее.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и первый свет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— это узкая дорожка света, которая идёт от солнца к земле и делает всё вокруг заметнее, теплее и радостнее.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 лучик часто становится живым персонажем: он любопытный, добрый и словно умеет улыбаться вместе с утренним небом.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заглянуть в комнату через окно, пройти по полу, коснуться стола и занавески, будто осторожный гость, который никого не будит резко.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солнечный лучик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крышами домов ещё лежит спокойная тишина, но небо уже светлеет. В одном окне появляется тонкая полоска света, и кажется, что утро осторожно заглянуло в каждый двор. Всё вокруг ждёт первого тёплого луча.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город перед пробуждением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приходит не сразу, а маленькими шагами. Сначала он касается края неба, потом крыш, веток и окон, и только после этого наполняет всё пространство теплом. Так утро рождается спокойно и красиво.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 нового дня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околицей темнеют деревья, а над ними медленно разгорается светлое небо. На траве поблёскивает роса, и у калитки становится заметна каждая былинка. Первый луч делает обычный двор особенно чистым и нарядным.
</a:t>
            </a:r>
            <a:endParaRPr lang="en-US" sz="95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встречает рассвет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рассвета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лучик утром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проходит через окно и мягко касается стекла, занавески и подоконника. В комнате сразу становится светлее, а вещи будто просыпаются вместе с домом.
</a:t>
            </a:r>
            <a:endParaRPr lang="en-US" sz="113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Заглядывает в дом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мгновением свет становится увереннее и смелее. Он разгоняет тень, согревает стены и помогает утру превратиться в ясный, приветливый день.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тепла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лучик касается травы, листьев и капель росы. От этого сад и двор выглядят свежими, яркими и немного сказочными, словно после доброго умывания.
</a:t>
            </a:r>
            <a:endParaRPr lang="en-US" sz="111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Подсвечивает природу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будит кота на полу, птиц за окном и детей, которым пора открывать глаза. Он делает это без шума, как самый вежливый утренний гость.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Будит тихих соседей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утренний солнечный свет меняет пространство вокруг человека.
</a:t>
            </a:r>
            <a:endParaRPr lang="en-US" sz="133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приходит в дом и на улицу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и природа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секунды рассвета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только касается горизонта, и природа ещё тихо дремлет. Но растения уже тянутся к нему, словно здороваются с новым днём.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просыпаются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лучей становится больше, цветы быстрее раскрывают лепестки. Их окраска кажется ярче, а сад — более нарядным и живым.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 сияют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заметнее капли росы, а листья блестят свежо и чисто. Утренний свет делает каждый кустик похожим на маленькое украшение.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двор и лес оживают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разливается шире, и всё вокруг меняется на глазах. Птицы поют, зелень светится, а природа встречает день с радостью.
</a:t>
            </a:r>
            <a:endParaRPr lang="en-US" sz="138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делает город добрее: окна домов загораются мягким блеском, а стены и крыши выглядят теплее. Даже обычный двор кажется приветливым и немного праздничным.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Скамейка, велосипед, ступеньки и школьный рюкзак рядом с деревом смотрятся по-новому, когда их касается луч. Простые вещи становятся заметными, как будто утро улыбается им первым.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в городе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тёплый луч делает комнату светлее, а настроение — бодрее. Он помогает легче проснуться, улыбнуться и начать день с добрым чувством.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луч способен изменить всё вокруг и помочь началу дня стать радостным.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презентации «Солнечный лучик проснулся рано…»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лучике звучит мягко и ласково: в ней короткие фразы, тёплые слова и спокойный ритм. Из-за этого утро кажется уютным, как светлый уголок у окна.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здесь появляются добрые сравнения: лучик словно ниточка золота, улыбка неба или маленький помощник. Такие слова делают картину ясной, нежной и очень дружелюбной.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повторяются слова о свете, тепле и пробуждении. Повторы помогают запомнить образ лучика и делают рассказ похожим на тихую песенку.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история о лучике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заметить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появляется не сразу высоко: сначала виден мягкий свет у горизонта. Он медленно разливается по небу, и утро становится яснее, теплее и спокойнее.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заметны капли росы, будто маленькие бусинки. Когда их касается свет, они начинают блестеть, и двор или сад выглядят особенно свежими.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роса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птицы поют смелее, чем ночью, и их голоса будто приветствуют новый день. Вместе с тёплым светом они создают радостную, живую картину пробуждения.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тишина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окно лучик легко входит в комнату и касается занавески, подоконника и стола. Обычный дом словно просыпается вместе с ним и становится уютнее.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дом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ранний свет постепенно превращает тихое утро в новый день.
</a:t>
            </a:r>
            <a:endParaRPr lang="en-US" sz="136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с рассветом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Луч света тихо скользит по стеклу и занавеске, не мешая дому просыпаться. Он попадает на подоконник, и даже старая чашка выглядит по-новому, будто улыбается утру.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комнате сразу становится светлее и теплее, хотя лучик не шумит и не торопится. Он просто приходит первым и делает обычное утро мягким, спокойным и красивым.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и окно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лучик кажется добрым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 приходит без спешки и не требует внимания, а просто освещает всё вокруг. Поэтому его легко представить вежливым и ласковым гостем.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Лучик помогает увидеть красоту в мелочах: каплю росы, тонкий листок, тёплую стену и пылинку в воздухе. Мелочи вдруг становятся заметными и важными.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Он не спорит с тенью, а мягко рассеивает её по углам. От этого комната кажется дружелюбнее, а двор — светлее и приветливее.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Лучик будто подсказывает: новый день уже начался, и в нём есть место радости. Именно поэтому он похож на маленького доброго помощника.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света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край тени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свет только касается тёмных уголков и робко выглядывает из-за предметов. Тень ещё рядом, но уже заметно, что день хочет победить.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Блики на воде и стекле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луч отражается в воде, окне или зеркале и распадается на яркие искры. Они прыгают по поверхностям, словно маленькие зайчики.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комната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лучей становится больше, они рисуют на стенах и полу живые пятна. Утро кажется немного волшебным, а всё вокруг — нарядным и свежим.
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ранний свет последовательно оживляет дом, улицу и дела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лучика к новому дню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просыпается и первым делом смотрит на светлую полоску на занавеске. Ему любопытно: неужели утро уже пришло? На губах появляется улыбка, потому что новый день обещает игры, чтение и много интересного.
</a:t>
            </a:r>
            <a:endParaRPr lang="en-US" sz="1059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 окна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птица уже не молчит: она приветствует свет и словно рассказывает саду, что день начался. Рядом тихо сияет стена, и всё вокруг кажется спокойным, добрым и готовым к движению.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 ветке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щурится и лениво переворачивается на другой бок, когда луч касается пола. Тепло ему явно нравится, а вставать пока не хочется. Но в комнате становится так уютно, что даже кот выглядит довольным сторожем утра.
</a:t>
            </a:r>
            <a:endParaRPr lang="en-US" sz="1057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на тёплом полу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герои утра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 лучике удобно говорить через сравнения: золотая ниточка, тёплая дорожка, улыбка неба. Такие образы делают свет не просто явлением, а маленьким героем.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Нежные слова и ласковые интонации делают текст похожим на тихую песенку. Благодаря им лучик запоминается как добрый знак нового дня.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слов о тепле, свете и пробуждении создают мягкий ритм. Он помогает почувствовать, что утро движется спокойно и очень доброжелательно.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в словах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Новый день начинается не с громких событий, а с маленького света. Один ранний луч может изменить комнату, двор и даже настроение человека.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утреннем свете природа выглядит особенно красивой: трава блестит, листья светятся, а птицы звучат радостнее. Всё вокруг будто говорит: пора просыпаться.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Лучик напоминает, что доброта бывает тихой. Он не шумит, но умеет приносить тепло, спокойствие и ощущение, что мир встречает нас приветливо.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Самое важное в этой теме — увидеть красоту простого утра. Иногда достаточно одного луча, чтобы день стал светлее, а сердце — радостнее.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утро начинается с лучика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показывает, как из маленького света рождаются тепло, движение и радость. Если заметить его утром, день сразу кажется дружелюбнее и светлее.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2026-05-24T01:12:41Z</dcterms:created>
  <dcterms:modified xsi:type="dcterms:W3CDTF">2026-05-24T01:12:41Z</dcterms:modified>
</cp:coreProperties>
</file>