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jpe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jpeg"/><Relationship Id="rId5" Type="http://schemas.openxmlformats.org/officeDocument/2006/relationships/image" Target="../media/image-10-5.png"/><Relationship Id="rId6" Type="http://schemas.openxmlformats.org/officeDocument/2006/relationships/image" Target="../media/image-10-6.jpe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jpeg"/><Relationship Id="rId4" Type="http://schemas.openxmlformats.org/officeDocument/2006/relationships/image" Target="../media/image-17-4.jpeg"/><Relationship Id="rId5" Type="http://schemas.openxmlformats.org/officeDocument/2006/relationships/image" Target="../media/image-17-5.jpe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90914" y="373500"/>
            <a:ext cx="3791123" cy="4396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350" y="997175"/>
            <a:ext cx="4429200" cy="213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500" b="1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Радиус и диаметр: знакомство с кругом
</a:t>
            </a:r>
            <a:endParaRPr lang="en-US" sz="3500" dirty="0"/>
          </a:p>
        </p:txBody>
      </p:sp>
      <p:sp>
        <p:nvSpPr>
          <p:cNvPr id="6" name="Text 1"/>
          <p:cNvSpPr txBox="1"/>
          <p:nvPr/>
        </p:nvSpPr>
        <p:spPr>
          <a:xfrm>
            <a:off x="360000" y="3451625"/>
            <a:ext cx="4562700" cy="112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Узнаем, как устроен круг, и научимся находить радиус и диаметр.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373500"/>
            <a:ext cx="4125600" cy="4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1539061"/>
            <a:ext cx="4170600" cy="283877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Круги вокруг нас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4806000" y="1798800"/>
            <a:ext cx="3785400" cy="234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Круглые предметы окружают нас каждый день: от монет до колёс. Разберёмся, где у круга центр, как измерять его размер и зачем это нужно в жизни и на уроках математики.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центр круга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571275" y="1914533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 круга — это точка, которая находится ровно посередине фигуры. У каждого круга он только один, и именно от него удобно строить все измерения.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6295275" y="1914533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 нужен для точного черчения и проверки рисунка. Без него трудно понять, где у круга середина и насколько он ровный.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433275" y="1914533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провести от центра к краю несколько отрезков, они будут одинаковыми по длине. Это помогает понять, где начинается радиус и как расположен диаметр.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1539061"/>
            <a:ext cx="4170600" cy="283877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Радиус — от центра к краю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4806000" y="2139100"/>
            <a:ext cx="3785400" cy="59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Радиус соединяет центр круга с любой точкой на его границе. Это короткий отрезок, который показывает, насколько велик сам круг.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806000" y="1755925"/>
            <a:ext cx="3785400" cy="34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выглядит радиус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4806000" y="3586825"/>
            <a:ext cx="3785400" cy="59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одного круга все радиусы одинаковые. Если знать один радиус, можно представить весь размер фигуры и легко решить простую задачу.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4806000" y="3203650"/>
            <a:ext cx="3785400" cy="34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он важен
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075900" y="373500"/>
            <a:ext cx="6708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Диаметр — от края до края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571275" y="1914533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Диаметр соединяет две точки на краю круга и обязательно проходит через его центр. Он показывает самое большое расстояние внутри круга.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6295275" y="1914533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провести диаметр, круг разделится на две равные части. Это полезно при черчении, измерениях и проверке правильности рисунка.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433275" y="1914533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Диаметр длиннее радиуса, потому что включает сразу два радиуса, лежащие на одной прямой. Поэтому его удобно использовать для сравнения размеров.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5017425" y="1472550"/>
            <a:ext cx="3766500" cy="240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правило помогает быстро находить неизвестную длину и не путаться в задачах про круг.
</a:t>
            </a:r>
            <a:endParaRPr lang="en-US" sz="1700" dirty="0"/>
          </a:p>
        </p:txBody>
      </p:sp>
      <p:sp>
        <p:nvSpPr>
          <p:cNvPr id="6" name="Text 2"/>
          <p:cNvSpPr txBox="1"/>
          <p:nvPr/>
        </p:nvSpPr>
        <p:spPr>
          <a:xfrm>
            <a:off x="1020400" y="1406350"/>
            <a:ext cx="3226500" cy="91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endParaRPr lang="en-US" sz="4700" dirty="0"/>
          </a:p>
        </p:txBody>
      </p:sp>
      <p:sp>
        <p:nvSpPr>
          <p:cNvPr id="7" name="Text 3"/>
          <p:cNvSpPr txBox="1"/>
          <p:nvPr/>
        </p:nvSpPr>
        <p:spPr>
          <a:xfrm>
            <a:off x="1020400" y="2470900"/>
            <a:ext cx="3226500" cy="102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показывает, что диаметр всегда состоит из двух радиусов.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1020400" y="3647500"/>
            <a:ext cx="32265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Правило темы: d = 2r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2579644"/>
            <a:ext cx="8424000" cy="190856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не перепутать радиус и диаметр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583000" y="1455250"/>
            <a:ext cx="3734100" cy="90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Радиус всегда идёт от центра к краю, словно короткая дорожка к берегу круга. Если отрезок начинается не в центре, это уже не радиус.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8021825" y="4651375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881300" y="1455250"/>
            <a:ext cx="3734100" cy="90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Диаметр проходит от края до края и непременно пересекает центр. Он похож на длинный мост через круг, а любой другой отрезок внутри фигуры им не является.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1024" y="1459625"/>
            <a:ext cx="8397352" cy="30657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73500"/>
            <a:ext cx="8424000" cy="52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найти радиус или диаметр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996625"/>
            <a:ext cx="8424000" cy="36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определяем, что известно, а потом применяем правило двух.
</a:t>
            </a:r>
            <a:endParaRPr lang="en-US" sz="1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с числами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360000" y="1912600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радиус равен 3 см, то диаметр легко найти: нужно взять два таких отрезка. Получается 6 см — это удобно проверять на линейке.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8021825" y="4651375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427350" y="1912600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диаметр равен 10 см, радиус составляет его половину. Значит, радиус будет 5 см, и круг можно представить сразу без лишних вычислений.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494700" y="1912600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радиус равен 7 мм, диаметр получится 14 мм. Такие короткие примеры помогают быстро запомнить правило и уверенно решать задания.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965374"/>
            <a:ext cx="4145700" cy="165180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38300" y="965374"/>
            <a:ext cx="4145700" cy="1651802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60000" y="373500"/>
            <a:ext cx="8424000" cy="52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 и окружность — разные слова
</a:t>
            </a:r>
            <a:endParaRPr lang="en-US" sz="3200" dirty="0"/>
          </a:p>
        </p:txBody>
      </p:sp>
      <p:sp>
        <p:nvSpPr>
          <p:cNvPr id="10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496650" y="2730300"/>
            <a:ext cx="3843300" cy="16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Линия на краю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Окружность можно представить как аккуратную дорожку, которая идёт только по краю фигуры. Она ничего не закрывает внутри. Радиус и диаметр связаны именно с этой линией: первый идёт от центра к краю, а второй проходит через неё от края до края.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4774950" y="2730300"/>
            <a:ext cx="3843300" cy="16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Полная фигура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 похож на тарелку с вкусным печеньем внутри: есть и край, и середина, и всё пространство между ними. Поэтому он больше, чем окружность. Когда в задаче говорят о радиусе или диаметре, нужно помнить, что они относятся к кругу и его границе.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чертят круг циркулем
</a:t>
            </a:r>
            <a:endParaRPr lang="en-US" sz="3200" dirty="0"/>
          </a:p>
        </p:txBody>
      </p:sp>
      <p:sp>
        <p:nvSpPr>
          <p:cNvPr id="10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2299349" y="3564050"/>
            <a:ext cx="2771700" cy="90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Карандаш и острие разводят на нужную длину. Это расстояние должно быть равно радиусу будущего круга, иначе круг получится больше или меньше.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2299349" y="3220375"/>
            <a:ext cx="27717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Настраиваем расстояние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883074" y="1617600"/>
            <a:ext cx="2771700" cy="90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листе отмечают точку, где будет середина круга. В неё ставят острие циркуля — это точка, вокруг которой строится вся фигура.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883074" y="1273925"/>
            <a:ext cx="27717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Выбираем центр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4110851" y="1617600"/>
            <a:ext cx="2771700" cy="90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Циркуль аккуратно поворачивают вокруг центра, не меняя расстояние между ножками. Карандаш рисует ровную линию, и появляется круг.
</a:t>
            </a:r>
            <a:endParaRPr lang="en-US" sz="1200" dirty="0"/>
          </a:p>
        </p:txBody>
      </p:sp>
      <p:sp>
        <p:nvSpPr>
          <p:cNvPr id="16" name="Text 7"/>
          <p:cNvSpPr txBox="1"/>
          <p:nvPr/>
        </p:nvSpPr>
        <p:spPr>
          <a:xfrm>
            <a:off x="4110851" y="1273925"/>
            <a:ext cx="27717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Ведём линию
</a:t>
            </a:r>
            <a:endParaRPr lang="en-US" sz="1200" dirty="0"/>
          </a:p>
        </p:txBody>
      </p:sp>
      <p:sp>
        <p:nvSpPr>
          <p:cNvPr id="17" name="Text 8"/>
          <p:cNvSpPr txBox="1"/>
          <p:nvPr/>
        </p:nvSpPr>
        <p:spPr>
          <a:xfrm>
            <a:off x="5525800" y="3564050"/>
            <a:ext cx="2771700" cy="90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раскрыть циркуль шире, круг станет больше. Если сократить расстояние между ножками, получится круг меньшего размера.
</a:t>
            </a:r>
            <a:endParaRPr lang="en-US" sz="1200" dirty="0"/>
          </a:p>
        </p:txBody>
      </p:sp>
      <p:sp>
        <p:nvSpPr>
          <p:cNvPr id="18" name="Text 9"/>
          <p:cNvSpPr txBox="1"/>
          <p:nvPr/>
        </p:nvSpPr>
        <p:spPr>
          <a:xfrm>
            <a:off x="5525800" y="3220375"/>
            <a:ext cx="27717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Меняем размер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диаметр важен в жизни
</a:t>
            </a:r>
            <a:endParaRPr lang="en-US" sz="3200" dirty="0"/>
          </a:p>
        </p:txBody>
      </p:sp>
      <p:sp>
        <p:nvSpPr>
          <p:cNvPr id="9" name="Text 1"/>
          <p:cNvSpPr txBox="1"/>
          <p:nvPr/>
        </p:nvSpPr>
        <p:spPr>
          <a:xfrm>
            <a:off x="552600" y="1798800"/>
            <a:ext cx="3785400" cy="9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Диаметр помогает узнать размер колёс у велосипеда, машины или игрушки. От него зависит, как предмет катится, помещается ли он в нужное место и удобно ли им пользоваться.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552600" y="3237305"/>
            <a:ext cx="3785400" cy="9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тарелок, крышек и коробок с круглой формой диаметр нужен для сравнения размеров. Так легко понять, подойдёт ли крышка к банке или хватит ли места на полке.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806000" y="3237305"/>
            <a:ext cx="3785400" cy="9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спорте и на чертежах круглые элементы тоже измеряют по диаметру. Он помогает сделать форму точной, одинаковой и понятной, когда нужен аккуратный результат.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4806000" y="1798805"/>
            <a:ext cx="3785400" cy="9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технике диаметр используют при изготовлении деталей, труб и колёс. Если размер выбран неточно, части могут не соединиться или будут работать неправильно — а это уже совсем не весело.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0000" y="1539061"/>
            <a:ext cx="4170600" cy="2838778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ошибки в теме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4806000" y="1798800"/>
            <a:ext cx="3785400" cy="9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Не каждый отрезок внутри круга является диаметром. Диаметр обязательно проходит через центр и соединяет две точки на краю. Если центра нет на линии, это уже не диаметр.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806000" y="3237305"/>
            <a:ext cx="3785400" cy="9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Радиус тоже легко перепутать. Он начинается в центре и заканчивается на окружности. Поэтому сначала нужно найти середину круга, а потом уже проверять, какая линия перед вами.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3350" y="1597325"/>
            <a:ext cx="450000" cy="450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27950" y="1597325"/>
            <a:ext cx="450000" cy="450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310650" y="1597325"/>
            <a:ext cx="450000" cy="4500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длины радиуса и диаметра
</a:t>
            </a:r>
            <a:endParaRPr lang="en-US" sz="3200" dirty="0"/>
          </a:p>
        </p:txBody>
      </p:sp>
      <p:sp>
        <p:nvSpPr>
          <p:cNvPr id="11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12" name="Text 2"/>
          <p:cNvSpPr txBox="1"/>
          <p:nvPr/>
        </p:nvSpPr>
        <p:spPr>
          <a:xfrm>
            <a:off x="493350" y="2247226"/>
            <a:ext cx="2545800" cy="185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Радиус всегда меньше диаметра в одном и том же круге. Он показывает путь от центра до края, поэтому занимает только половину большого отрезка.
</a:t>
            </a:r>
            <a:endParaRPr lang="en-US" sz="1400" dirty="0"/>
          </a:p>
        </p:txBody>
      </p:sp>
      <p:sp>
        <p:nvSpPr>
          <p:cNvPr id="13" name="Text 3"/>
          <p:cNvSpPr txBox="1"/>
          <p:nvPr/>
        </p:nvSpPr>
        <p:spPr>
          <a:xfrm>
            <a:off x="1001700" y="1543101"/>
            <a:ext cx="2037600" cy="55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Радиус короче
</a:t>
            </a:r>
            <a:endParaRPr lang="en-US" sz="1400" dirty="0"/>
          </a:p>
        </p:txBody>
      </p:sp>
      <p:sp>
        <p:nvSpPr>
          <p:cNvPr id="14" name="Text 4"/>
          <p:cNvSpPr txBox="1"/>
          <p:nvPr/>
        </p:nvSpPr>
        <p:spPr>
          <a:xfrm>
            <a:off x="6127950" y="2247226"/>
            <a:ext cx="2545800" cy="185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линии словно родственники: один отрезок помогает найти другой. Зная радиус, легко представить диаметр, а зная диаметр, быстро узнать радиус.
</a:t>
            </a:r>
            <a:endParaRPr lang="en-US" sz="1400" dirty="0"/>
          </a:p>
        </p:txBody>
      </p:sp>
      <p:sp>
        <p:nvSpPr>
          <p:cNvPr id="15" name="Text 5"/>
          <p:cNvSpPr txBox="1"/>
          <p:nvPr/>
        </p:nvSpPr>
        <p:spPr>
          <a:xfrm>
            <a:off x="6636300" y="1543101"/>
            <a:ext cx="2037600" cy="55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двух линий
</a:t>
            </a:r>
            <a:endParaRPr lang="en-US" sz="1400" dirty="0"/>
          </a:p>
        </p:txBody>
      </p:sp>
      <p:sp>
        <p:nvSpPr>
          <p:cNvPr id="16" name="Text 6"/>
          <p:cNvSpPr txBox="1"/>
          <p:nvPr/>
        </p:nvSpPr>
        <p:spPr>
          <a:xfrm>
            <a:off x="3310650" y="2247226"/>
            <a:ext cx="2545800" cy="185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Диаметр соединяет два края круга через центр. Если мысленно сложить два одинаковых радиуса, получится именно он — самый длинный отрезок через середину.
</a:t>
            </a:r>
            <a:endParaRPr lang="en-US" sz="1400" dirty="0"/>
          </a:p>
        </p:txBody>
      </p:sp>
      <p:sp>
        <p:nvSpPr>
          <p:cNvPr id="17" name="Text 7"/>
          <p:cNvSpPr txBox="1"/>
          <p:nvPr/>
        </p:nvSpPr>
        <p:spPr>
          <a:xfrm>
            <a:off x="3819000" y="1543101"/>
            <a:ext cx="2037600" cy="55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Диаметр длиннее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1024" y="1459625"/>
            <a:ext cx="8397352" cy="30657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73500"/>
            <a:ext cx="8424000" cy="52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проверить линию на рисунке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996625"/>
            <a:ext cx="8424000" cy="36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помогает быстро определить, что изображено на круге: радиус, диаметр или просто отрезок.
</a:t>
            </a:r>
            <a:endParaRPr lang="en-US" sz="158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075900" y="373500"/>
            <a:ext cx="6708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Задачи на измерение
</a:t>
            </a:r>
            <a:endParaRPr lang="en-US" sz="3200" dirty="0"/>
          </a:p>
        </p:txBody>
      </p:sp>
      <p:sp>
        <p:nvSpPr>
          <p:cNvPr id="9" name="Text 1"/>
          <p:cNvSpPr txBox="1"/>
          <p:nvPr/>
        </p:nvSpPr>
        <p:spPr>
          <a:xfrm>
            <a:off x="472100" y="1797325"/>
            <a:ext cx="1822200" cy="257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выбирают удобную линейку и смотрят на единицы измерения. Для маленьких предметов чаще используют миллиметры или сантиметры, чтобы ответ получился точным и понятным.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6844000" y="1797325"/>
            <a:ext cx="1822200" cy="257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 не перепутать единицы: миллиметры, сантиметры и метры. Один и тот же круг можно описать по-разному, но знак единицы должен всегда совпадать с размером.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720033" y="1797325"/>
            <a:ext cx="1822200" cy="257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Радиус находят как половину диаметра. Поэтому после измерения большого отрезка делят его длину на два и записывают ответ без ошибок.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2596067" y="1797325"/>
            <a:ext cx="1822200" cy="257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измерить диаметр, линейку проводят от одного края круга до другого через середину. Если предмет лежит неровно, его сначала нужно аккуратно выровнять.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964392"/>
            <a:ext cx="2700000" cy="184306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84000" y="964392"/>
            <a:ext cx="2700000" cy="184306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22000" y="964392"/>
            <a:ext cx="2700000" cy="184306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Радиус и диаметр в рисунках
</a:t>
            </a:r>
            <a:endParaRPr lang="en-US" sz="3200" dirty="0"/>
          </a:p>
        </p:txBody>
      </p:sp>
      <p:sp>
        <p:nvSpPr>
          <p:cNvPr id="9" name="Text 1"/>
          <p:cNvSpPr txBox="1"/>
          <p:nvPr/>
        </p:nvSpPr>
        <p:spPr>
          <a:xfrm>
            <a:off x="360000" y="2917800"/>
            <a:ext cx="2700000" cy="165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Солнце в тетради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нарисовать аккуратное солнышко, сначала ставят точку в середине. От неё расходятся одинаковые лучи, а круг вокруг них получается ровным и симметричным. Радиус помогает выбрать нужный размер, чтобы солнце не получилось слишком маленьким или огромным.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6084000" y="2917800"/>
            <a:ext cx="2700000" cy="165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Орнамент на открытке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узорах и значках круги часто повторяются, словно дружная команда. Один и тот же центр помогает строить несколько одинаковых элементов, а диаметр позволяет сравнить их размер и сделать рисунок аккуратным с обеих сторон.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3222000" y="2917800"/>
            <a:ext cx="2700000" cy="165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Часы на стене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циферблате центр делает рисунок точным и спокойным, как настоящий часовой порядок. Если окружность нарисована аккуратно, стрелки смотрятся красиво, а диаметр помогает проверить, одинаково ли расположены противоположные точки по краю.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8021825" y="4651375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5017425" y="1472550"/>
            <a:ext cx="3766500" cy="240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запомнить это число, легко проверить ответ в задаче и не перепутать длины. Для круга это маленькая, но очень важная подсказка.
</a:t>
            </a:r>
            <a:endParaRPr lang="en-US" sz="1700" dirty="0"/>
          </a:p>
        </p:txBody>
      </p:sp>
      <p:sp>
        <p:nvSpPr>
          <p:cNvPr id="6" name="Text 2"/>
          <p:cNvSpPr txBox="1"/>
          <p:nvPr/>
        </p:nvSpPr>
        <p:spPr>
          <a:xfrm>
            <a:off x="1020400" y="1406350"/>
            <a:ext cx="3226500" cy="91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endParaRPr lang="en-US" sz="4700" dirty="0"/>
          </a:p>
        </p:txBody>
      </p:sp>
      <p:sp>
        <p:nvSpPr>
          <p:cNvPr id="7" name="Text 3"/>
          <p:cNvSpPr txBox="1"/>
          <p:nvPr/>
        </p:nvSpPr>
        <p:spPr>
          <a:xfrm>
            <a:off x="1020400" y="2470900"/>
            <a:ext cx="3226500" cy="102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показывает, что диаметр состоит из двух радиусов.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1020400" y="3647500"/>
            <a:ext cx="32265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Правило связи радиуса и диаметра в геометрии
</a:t>
            </a:r>
            <a:endParaRPr lang="en-US" sz="1129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знаний по теме
</a:t>
            </a:r>
            <a:endParaRPr lang="en-US" sz="3200" dirty="0"/>
          </a:p>
        </p:txBody>
      </p:sp>
      <p:sp>
        <p:nvSpPr>
          <p:cNvPr id="9" name="Text 1"/>
          <p:cNvSpPr txBox="1"/>
          <p:nvPr/>
        </p:nvSpPr>
        <p:spPr>
          <a:xfrm>
            <a:off x="552600" y="1798800"/>
            <a:ext cx="3785400" cy="9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Радиус всегда начинается в центре и заканчивается на краю круга. Если линия идёт не от середины, это уже не радиус.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552600" y="3237305"/>
            <a:ext cx="3785400" cy="9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Диаметр проходит через центр и соединяет две точки на окружности. Он делит круг на две одинаковые части, как аккуратный разрез пополам.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806000" y="3237305"/>
            <a:ext cx="3785400" cy="9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Диаметр в два раза длиннее радиуса. Это главное правило темы, которое помогает быстро считать и проверять свои ответы.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4806000" y="1798805"/>
            <a:ext cx="3785400" cy="9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В одном круге все радиусы одинаковой длины. Поэтому, если один радиус найден верно, другие будут такими же, без сюрпризов и хитростей.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2683" y="1537200"/>
            <a:ext cx="7278900" cy="159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500" b="1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унести с урока
</a:t>
            </a:r>
            <a:endParaRPr lang="en-US" sz="3500" dirty="0"/>
          </a:p>
        </p:txBody>
      </p:sp>
      <p:sp>
        <p:nvSpPr>
          <p:cNvPr id="5" name="Text 1"/>
          <p:cNvSpPr txBox="1"/>
          <p:nvPr/>
        </p:nvSpPr>
        <p:spPr>
          <a:xfrm>
            <a:off x="562675" y="3451625"/>
            <a:ext cx="4125600" cy="11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Теперь вы умеете находить центр, радиус и диаметр круга. Главное правило простое: диаметр вдвое длиннее радиуса, а радиус — его половина.
</a:t>
            </a:r>
            <a:endParaRPr lang="en-US" sz="1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2026-05-20T15:24:44Z</dcterms:created>
  <dcterms:modified xsi:type="dcterms:W3CDTF">2026-05-20T15:24:44Z</dcterms:modified>
</cp:coreProperties>
</file>