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гидросфера: вода в жизни людей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даёт воду для жизни и хозяйства — от питья до транспорта.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воды важна для школьников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Земли покрыто водой, но пресной — менее 3% всех запасов. Основные объёмы «спрятаны» в ледниках и подземных слоях. Поэтому от водоёмов зависит и быт, и сельское хозяйство, и экосистемы.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примерно на 60–70% состоит из воды. Она участвует в пищеварении, переносе веществ, терморегуляции и выведении отходов. При нехватке чистой воды появляются усталость, слабость и головная боль.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60–70%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ежедневный доступ к чистой воде напрямую влияет на самочувствие.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и физиологии человека (оценка содержания воды в организме)
</a:t>
            </a:r>
            <a:endParaRPr lang="en-US" sz="11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озёла и моря как части хозяйства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Река: источник пресной воды и «дорога» для грузов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людей пресной водой и поддерживают работу городов. По ним перевозят грузы, а на берегах селятся сообщества, которым нужны вода и транспортные пути. Часто именно у реки появляется промышленность и развивается инфраструктура.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 и город у воды: польза и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помогают получать электроэнергию и регулировать водный поток. Но вместе с этим меняется режим реки: течение может стать иным, а условия для некоторых видов животных ухудшаться. Поэтому проекты водопользования требуют оценки последствий.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моря: отдых, питание и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используют для рыболовства, отдыха и водоснабжения. Моря обеспечивают морской транспорт и добычу ресурсов, а побережья становятся привлекательными для жизни и туризма. При этом прибрежные экосистемы особенно чувствительны к загрязнению.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расходуется пресная вода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на пресные ресурсы приходится на производство еды: без полива и выращивания урожая вода быстро «заканчивается» в масштабах хозяйства.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экономить нужно не только дома. Сокращение потерь и разумное водопользование в сельском хозяйстве дают наибольший эффект.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оценки распределения водопотребления по секторам (учебные и научно-популярные источники); точные значения зависят от страны и периода.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80963" y="1294104"/>
            <a:ext cx="309375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орошение полей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помогает вырастить культуры в засушливых районах. Когда дождей недостаточно, вода из поливных систем поддерживает рост растений и стабильность урожая.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там, где мало дождей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капельном поливе вода подаётся прямо к корням. Благодаря этому меньше испаряется в воздух и меньше уходит «мимо» растений, чем при поверхностном поливе.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снижает потери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поливать неаккуратно, почва может засоляться: соли накапливаются и мешают растениям получать воду и питательные вещества. Тогда снижается плодородие.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при неправильном поливе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точного полива позволяют давать воду в нужном объёме и в подходящее время. Так снижаются лишние расходы и уменьшается нагрузка на водоисточники.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полив по потребности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может накапливаться для последующего полива. Это уменьшает потребность в заборе воды из рек и подземных источников, особенно в периоды засух.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дождевой воды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22520"/>
            <a:ext cx="4791900" cy="2487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пресной воды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источников по-разному доступны людям и по-разному уязвимы.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решает не только «сколько» воды, но и насколько она доступна и защищена от загрязнений.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гидрологии (обобщённые сведения о распределении и доступности пресной воды)
</a:t>
            </a:r>
            <a:endParaRPr lang="en-US" sz="13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промышленности и энергетике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процессах обработки материалов и в подготовке растворов. Это делает её важной для многих отраслей, но повышает требования к контролю качества сбросов.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технологических цепочках
</a:t>
            </a:r>
            <a:endParaRPr lang="en-US" sz="1119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вода нужна для охлаждения оборудования и промывки деталей. Она входит в технологические процессы, помогает обеспечивать стабильную работу производства.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 промывка на заводах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гидроэлектростанциях энергия падающей воды превращается в электричество. Поток, направленный через гидросооружения, даёт работу генераторам.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 на ГЭС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меняют течение и могут затруднять передвижение рыб. Меняются условия жизни ниже по течению, поэтому важны экологические меры и оценка воздействия.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плотин для реки и людей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становится пригодной для питья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на водопроводных станциях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Загрязнителями могут быть бытовой мусор, нефтепродукты, удобрения и пестициды, а также тяжёлые металлы. Отдельную угрозу создают тёплые промышленные стоки, которые меняют условия для живых организмов.
</a:t>
            </a:r>
            <a:endParaRPr lang="en-US" sz="1334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загрязнения ухудшается состояние воды: она становится мутной, появляется неприятный запах, а некоторым видам животных и растениям трудно выжить. Негативные изменения затрагивают не только поверхность, но и толщу воды.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разрушается на мелкие частицы и долго сохраняется в природе. Поэтому мусор опасен для рек, озёр и морей: он загрязняет берега, мешает животным и остаётся в среде надолго.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способны включаться в пищевые цепи. Это означает, что вред может передаваться дальше — от мелких организмов к более крупным и в итоге отражаться на питании людей, которые пользуются природными ресурсами.
</a:t>
            </a:r>
            <a:endParaRPr lang="en-US" sz="12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загрязнения воды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Стойкие химические вещества и непереработанные стоки попадают в реки и озёра многократно, поэтому последствия накапливаются и нарушают работу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загрязнение формируется не только промышленностью, но и регулярной повседневной деятельностью — от канализации до мусора.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сравнение по типам источников (количественные доли не указаны в исходном материале).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причина нехватки — недостаток безопасной воды, а не общего объёма воды на планете: в районах с засухами её просто не хватает.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миллиарда
</a:t>
            </a:r>
            <a:endParaRPr lang="en-US" sz="3961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людей не получают безопасную питьевую воду дома, и это напрямую влияет на здоровье и образование.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(UN-Water), данные о недостатке безопасной питьевой воды (точное число в разных отчётах может отличаться).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Моря: польза для людей и уязвимость природы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дают рыбу и соль, а также связывают страны морскими маршрутами. По берегам развиваются порты и города, потому что морской транспорт удобен для перевозки крупных партий грузов.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прибрежные зоны быстро страдают от разливов нефти, штормов и загрязнения. Вода очищается медленнее, чем мы привыкли, поэтому защита моря — необходимость для жизни животных и людей.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 дома и в школе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алгоритм из повседневных действий для снижения потерь воды и бережного расходования пресных ресурсов.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водных объектов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и контроль за сбросами снижают попадание загрязнений в реки и озёра. Водоохранные зоны ограничивают вредную деятельность и помогают сохранить качество воды.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природные участки рядом с водой, восстановление экосистем идёт быстрее. Реки и озёра меньше разрушаются, а водные ресурсы служат дольше людям, животным и растениям.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леса и прибрежные растения работают как природные фильтры: они задерживают часть примесей, уменьшают размывание берегов и поддерживают влажность территории вокруг водоёма.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2425" y="1215700"/>
            <a:ext cx="3622049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воды в школе и дома
</a:t>
            </a:r>
            <a:endParaRPr lang="en-US" sz="279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простые меры — они уменьшают лишний расход и снижают нагрузку на водопровод и очистные сооружения.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точечных действий (аэраторы, протечки, бачки) и организационных привычек (полив, уборка, сбор дождевой воды) заметно снижает общий расход.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содержание урока: меры экономии воды в школе и дома.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нагрузка на водные ресурсы растёт
</a:t>
            </a:r>
            <a:endParaRPr lang="en-US" sz="302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растут потребности в питьевой воде, воде для производства и орошения. В засушливых районах это быстрее приводит к дефициту.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подчёркивает: спрос увеличивается быстрее, чем остаётся доступной чистая вода, поэтому экономия становится обязательной.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схема тенденции без привязки к конкретным числовым значениям в исходном материале.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058" y="1294104"/>
            <a:ext cx="5062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водных ресурсов в России и мире
</a:t>
            </a:r>
            <a:endParaRPr lang="en-US" sz="2909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меры для снижения загрязнений, чтобы сохранять чистоту воды. Ошибки в использовании водных ресурсов отражаются на людях, рыбе и хозяйстве целых регионов.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другие реки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территорий помогает уменьшать загрязнение и поддерживает устойчивость экосистем. Защита северных водоёмов особенно важна из‑за их чувствительности.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 северные водоёмы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известны примеры сильного ухудшения водных условий, когда нарушается баланс водных систем. Это показывает последствия неразумного расходования воды.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Аральское море и засуха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ледников и загрязнение рек меняют водный режим и качество воды. Долгосрочный эффект требует профилактики и контроля сбросов.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загрязнение крупных рек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человек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Экономьте воду: закрывайте кран, когда он не нужен, выбирайте короткие режимы и устраняйте протечки. Так вы уменьшаете потери в быту и снижаете нагрузку на сети и очистные сооружения.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засоряйте водоёмы и поддерживайте правила безопасного поведения во время отдыха. Когда люди берегут воду, выигрывают и другие: вода остаётся пригодной для жизни людей, животных и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 уборке берегов и сообщайте о загрязнениях ответственным службам или в школьные инициативы. Коллективные действия улучшают состояние воды локально и формируют ответственное отношение к природе.
</a:t>
            </a:r>
            <a:endParaRPr lang="en-US" sz="1393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обращайтесь с мусором: не бросайте пластик и отходы рядом с водоёмами. Даже небольшой мусор попадает в реки и может сохраняться в природе надолго, вредя животным и экосистемам.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уже сегодня формирует наше будущее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даёт человеку воду, пищу, энергию и транспорт, но ресурсы ограничены. Важно помнить: качество воды так же значимо, как количество, а забота — экономия, очистка и защита.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2026-05-13T00:11:41Z</dcterms:created>
  <dcterms:modified xsi:type="dcterms:W3CDTF">2026-05-13T00:11:41Z</dcterms:modified>
</cp:coreProperties>
</file>