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здоровье, самочувствие и полезные привычки по-английски.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5. Be healthy!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здоровье на английском?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встречается в разговорах, заданиях и коротких текстах. Ученику важно понимать простые фразы о самочувствии, еде, режиме дня и советах, а также уметь отвечать коротко и по делу.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225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912585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787" y="265585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787" y="342377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856" y="4191700"/>
            <a:ext cx="183788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«здоровье»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healthy, food, fruit, vegetables, water и exercise помогают говорить о том, что поддерживает здоровье. Эти слова часто встречаются вместе в простых фразах и коротких заданиях.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силы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sleep, rest, tired, strong и weak описывает состояние организма и уровень энергии. Она нужна, чтобы сказать, как чувствует себя ученик после учёбы, спорта или недосыпа.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врач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doctor, sick, headache, stomachache, toothache, cold, fever и cough помогают назвать распространённые симптомы. С ними легко строить короткие предложения о том, что именно беспокоит человека.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напитки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food, milk, water, fruit и vegetables нужны для разговоров о полезном питании. Важно сразу связывать слово с смыслом: healthy food — полезная еда, drink water — пить воду.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exercise, sport, run, walk, jump и swim описывают физическую активность. Они помогают говорить о привычках, которые делают тело сильнее и поддерживают хорошее самочувствие.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и привычки, которые вредят здоровью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здоровье поддерживают простые ежедневные действия: сон, вода, еда, движение и чистые руки.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привычки связаны с режимом дня, поэтому важнее всего ежедневная регулярность.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Unit 5 «Be healthy!»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завтрак перед школой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23000" y="127534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есть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23000" y="153835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завтрак подойдут porridge, eggs, yogurt, bread, cheese, apple, banana, tea и milk. Такая еда даёт организму энергию и помогает спокойно начать учебный день.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323000" y="377369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 картинке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323000" y="403670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уместен школьный завтрак с кашей, яйцом, фруктами и стаканом воды или молока. Такой набор сразу подсказывает идею полезного начала дня.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323000" y="2524520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1323000" y="2787530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healthy breakfast gives energy for school. Он помогает ребёнку чувствовать сытость, меньше отвлекаться на уроках и лучше сосредотачиваться на объяснении нового материала.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Еда: полезная и менее полезная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продукты стоит есть чаще, а какие — только иногда.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еда и вода важнее сладких напитков и фастфуда; ограничение работает лучше, чем полный запрет.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Unit 5 «Be healthy!»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здоровье во время дня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режим и простые действия, помогающие чувствовать себя хорошо.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 самочувствии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050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am fine и I am tired помогают быстро сообщить о своём состоянии. Они звучат естественно в начале урока, когда учитель спрашивает о самочувствии.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050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ответить о себе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3182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подходят для короткой беседы в паре или в классе. Они помогают не молчать, а спокойно и вежливо говорить о здоровье на английском языке.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3182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диалога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6399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How are you? — очень частый. На него обычно отвечают I’m OK, thank you, поэтому ученикам важно знать эту пару как готовую речевую модель.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6399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состоянии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9616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have a stomachache и similar patterns помогают назвать неприятные ощущения в животе или другой части тела. Такие ответы просты и хорошо запоминаются.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9616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в теле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833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 feel sick, I have a cold и I have a headache подходят для короткого объяснения проблемы. С их помощью можно сказать, что именно мешает учиться или играть.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22833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назвать симптом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чистоты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завтраком ребёнок моет руки с мылом и вытирает их чистым полотенцем. Потом можно спокойно сесть за стол и начать день аккуратно и уверенно.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 свежий вид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Brush your teeth twice a day — это простое правило легко запомнить. Зубная паста и toothbrush помогают поддерживать здоровье зубов, а clean clothes делают внешний вид опрятным.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 и занятий
</a:t>
            </a:r>
            <a:pPr algn="l" indent="0" marL="0">
              <a:lnSpc>
                <a:spcPct val="90000"/>
              </a:lnSpc>
              <a:buNone/>
            </a:pPr>
            <a:r>
              <a:rPr lang="en-US" sz="159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возвращается домой, он может wash his hands and take a shower, если это нужно. Soap, towel и toothpaste — привычные вещи, которые помогают чувствовать себя комфортно и чисто.
</a:t>
            </a:r>
            <a:endParaRPr lang="en-US" sz="1592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энергия и внимание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 помогает легче просыпаться, быть спокойнее и лучше слушать учителя на уроке.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сна достаточно, снижается усталость и улучшается внимание; недосып быстро отражается на настроении и 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рекомендации по сну для школьников 11–13 лет; материал для учебной темы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и советы в английском языке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7100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советах и командах в теме здоровья часто используется глагол в начале предложения. Такая форма звучит коротко, ясно и помогает быстро запомнить полезное действие.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67075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 глагола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36900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Do sport. Go for a walk. Go to bed early. соединяют физическую активность и режим дня. Они помогают понять, что здоровье зависит от движения и отдыха.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36875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отдых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6967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Wash your hands. Brush your teeth. Take a shower. напоминают о правилах личной гигиены. В таких предложениях нет лишних слов, поэтому их удобно повторять вслух.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46942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каждый день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757033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Eat fruit. Drink water. Eat vegetables. показывают, как просто говорить о здоровом питании. Они подходят для ежедневной речи и легко связываются с привычками школьника.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57008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вода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1095900" y="4337826"/>
            <a:ext cx="67689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не требуют сложной грамматики и хорошо подходят для урока, парной работы и домашних заданий. Ребёнок может быстро составить собственный совет по образцу.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1095800" y="4083475"/>
            <a:ext cx="67689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модель речи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50" y="1740875"/>
            <a:ext cx="8203800" cy="1966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связать названия частей тела с простыми предложениями о самочувствии.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темы позволяют быстро описать боль, температуру и другие жалобы в коротких и понятных предложениях.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темы Unit 5. Be healthy!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частей тела и симптомов
</a:t>
            </a:r>
            <a:endParaRPr lang="en-US" sz="30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50" y="2901347"/>
            <a:ext cx="2697000" cy="19648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 спорт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детям чувствовать себя бодрее, сохранять силы и меньше уставать после уроков. Даже короткая прогулка или активная перемена уже поддерживают здоровье.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помогает снять напряжение, особенно после насыщенного дня. Поэтому подвижные игры, прогулки и спорт полезны не только для тела, но и для настроения.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play football, ride a bike и skate связаны с привычными видами активности школьников. Их легко использовать в ответах о том, чем ребёнок занимается после школы.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спорт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важны глаголы run, jump, swim, walk и dance. Они часто встречаются в коротких предложениях и помогают описать любимые занятия вне класса.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действий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3272441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укрепляют мышцы и кости, развивают выносливость и делают организм более устойчивым к усталости. Это полезно в любом школьном возрасте.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272425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тело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полезную привычку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 маленький ежедневный выбор формирует здоровый образ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00" y="1689200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8850" y="1689200"/>
            <a:ext cx="323400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3313" y="1689200"/>
            <a:ext cx="282975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5100" y="1695740"/>
            <a:ext cx="387900" cy="31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1600" y="1689200"/>
            <a:ext cx="32340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 настроение школьника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happy, calm и relaxed описывают спокойное состояние, когда ребёнок чувствует себя уверенно. Такое настроение помогает легче работать на уроке и общаться с одноклассниками.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sad, worried и nervous нужны, чтобы назвать волнение или грусть. Они помогают рассказать о состоянии перед контрольной, после ссоры или в очень уставший день.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настроение часто связано с tests, too much homework и tiredness. Иногда его вызывают arguments with friends, поэтому важно уметь объяснить своё состояние простыми словами.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 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чувствует тревогу, полезно поговорить с родителями, учителем или школьным психологом. Короткий разговор помогает понять проблему и не оставаться с ней одному.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rest, a walk, favourite hobbies и breathing slowly. Эти простые действия снижают напряжение, возвращают силы и постепенно улучшают настроение после тяжёлого дня.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привычки в школьной жизни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привычки из школьного дня затрагивают питание, сон, движение, гигиену и время у экрана.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 обычно поддерживают энергию и внимание, а вредные привычки чаще связаны с усталостью и снижением работоспособности.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5. Be healthy!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взрослого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646889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ребёнка высокая temperature, сильная pain или длительный кашель, нужно сразу сказать взрослому. Самолечение в таких случаях не подходит, потому что может потребоваться doctor.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646889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7036953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привычка — не скрывать серьёзные симптомы и не ждать слишком долго. Чем раньше ребёнок расскажет взрослому, тем быстрее он получит нужную поддержку.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7036953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выбор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39437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 в горле, животе или зубе — повод обратиться к взрослому без промедления. Простая фраза I have a pain. помогает объяснить, что требуется помощь.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439437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3841921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становится difficult breathing, появляется allergy или сильная слабость, это может быть emergency. В такой ситуации взрослый должен быстро оценить состояние и при необходимости call for help.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3841921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дыхание
</a:t>
            </a:r>
            <a:endParaRPr lang="en-US" sz="1000" dirty="0"/>
          </a:p>
        </p:txBody>
      </p:sp>
      <p:sp>
        <p:nvSpPr>
          <p:cNvPr id="20" name="Text 10"/>
          <p:cNvSpPr txBox="1"/>
          <p:nvPr/>
        </p:nvSpPr>
        <p:spPr>
          <a:xfrm>
            <a:off x="2244405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injury, dizziness или vomiting важно остановиться, сесть и сообщить teacher, parent или school nurse. Ребёнок может сказать: I need help. I don’t feel well.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2244405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 или головокружение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по теме урока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начинается с короткого вопроса о самочувствии: How are you? Ответы тоже простые: I’m fine, thank you. Такие реплики удобно использовать в начале урока.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Еда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ученики спрашивают о еде и режиме: Do you like apples? What do you eat for breakfast? Ответы помогают повторить лексику о полезной пище.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Спорт и 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Завершающий шаг — разговор о движении: What sport do you do? I play football. Такие мини-диалоги подходят для парной работы и устного повторения.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раздела для повторения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 ключевые слова темы и помогает быстро повторить их перед итоговым заданием.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слов связаны с повседневной жизнью, поэтому их легко использовать в коротких ответах, диалогах и описаниях привычек.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Unit 5. Be healthy!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тему Be healthy!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соединяет лексику о еде, спорте, сне, гигиене и самочувствии. После изучения темы ученик может говорить о полезных привычках и описывать свой день простыми английскими фразами.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2026-05-30T13:39:43Z</dcterms:created>
  <dcterms:modified xsi:type="dcterms:W3CDTF">2026-05-30T13:39:43Z</dcterms:modified>
</cp:coreProperties>
</file>