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движение спутников и межпланетные миссии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движения спутников и космических аппаратов в современной науке и технике.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космической эры: первые шаги человечества в космосе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исследования ракетных технологий в XX веке привели к запуску «Спутника-1» в 1957 году. Этот прорыв открыл новую главу в науке, политике и технологиях, заложив фундамент для космических исследований и прикладных приложений.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спутники: определение и функции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спутник — созданный человеком аппарат, выведенный на орбиту вокруг Земли для выполнения различных задач, от связи до научных наблюдений.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спутников охватывает связь, геонавигацию, наблюдение за погодой и изучение магнитного поля планеты, обеспечивая ценные данные для науки и техники.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зависимости от высоты орбиты выделяют низко-, средне- и высокоорбитальные спутники, каждый из которых предназначен для специфических целей, например, мониторинга или навигации.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конструкции спутников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спутника обеспечивает механическую прочность и защиту от космических воздействий, включая микрометеориты и радиацию. Надежная теплоизоляция помогает поддерживать оптимальную температуру внутренних систем.
</a:t>
            </a:r>
            <a:endParaRPr lang="en-US" sz="1001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и системы защиты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датчики собирают необходимые измерения, а управляющий модуль координирует работу всех систем, включая ориентацию и коррекцию орбиты. Примерами являются спутники «Канопус-В» и Landsat.
</a:t>
            </a:r>
            <a:endParaRPr lang="en-US" sz="109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приборы и управление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батареи генерируют энергию для работы приборов, а антенны обеспечивают передачу данных на Землю и приём команд. Надёжная связь является критичной для мониторинга и управления спутником.
</a:t>
            </a:r>
            <a:endParaRPr lang="en-US" sz="1114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Энергоснабжение и связь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орбитальной механики для спутников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закона Кеплера описывают движение спутников: орбиты имеют эллиптическую форму, а скорость зависит от положения на орбите.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всемирного тяготения Ньютона объясняет, как гравитация Земли удерживает спутник на орбите, создавая баланс с центробежной силой.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орбит варьируются от круговых до вытянутых эллипсов, что влияет на продолжительность и параметры спутникового полёта.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устойчивой орбиты требует учёта взаимодействия гравитационных сил и динамических факторов в условиях атмосферы и пространства.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орбит и их применение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орбиты предпочтительны для наблюдения Земли, средние — для навигации, геостационарные — для связи и телевещания.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орбиты определяется назначением спутника и требованиями к покрытию и стабильности сигнала.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Американское космическое агентство NASA, 2023
</a:t>
            </a:r>
            <a:endParaRPr lang="en-US" sz="13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этапы запуска и развития спутников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искусственный спутник, положивший начало космической эре, запуск осуществлен СССР и вызвал мировую сенсацию.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 — Запуск «Спутника-1»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Миниатюризация, многоразовые ракеты и массовые запуски позволили существенно расширить применение спутников.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 — Технологическая эволюция
</a:t>
            </a:r>
            <a:endParaRPr lang="en-US" sz="1172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первого спутника для коммерческой связи открыл новые возможности для глобальной коммуникации.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1965 — Коммерческая связь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американский спутник, выявивший радиационные пояса, расширил понимание космических условий вокруг Земли.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 — «Эксплорер-1»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программы Landsat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спутников Landsat обеспечивает непрерывный мониторинг природных и антропогенных изменений с 1972 года. Данные служат основой для исследований экосистем и изменения климата.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наблюдение Земли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Аппаратура включает многоспектральные камеры и инфракрасные датчики, позволяющие получать детальные изображения и анализировать разные спектры отражённого света.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на борту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8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ключевых спутников
</a:t>
            </a:r>
            <a:endParaRPr lang="en-US" sz="2888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спутников по стране, году запуска и основному назначению показывают разнообразие миссий и технологий.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выполняют разнообразные задачи, укрепляя научный и практический потенциал космических технологий.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космических агентств,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обеспечения управления спутниками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орбиты осуществляется при помощи двигателей малой тяги, магнитных торкеров и реакционных колёс, что повышает точность и стабильность полёта.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Телеметрия играет ключевую роль в передаче информации о состоянии спутника и получении научных данных в режиме реального времени.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низких орбитах регулярная корректировка необходима из-за влияния атмосферного сопротивления, предотвращая постепенное снижение высоты спутника.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автоматических межпланетных аппаратов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зонды оснащаются мощными антеннами для передачи сигналов на огромные расстояния. Резервные источники энергии, включая аккумуляторы и радиоизотопные генераторы, обеспечивают непрерывную работу научного оборудования в длительных миссиях.
</a:t>
            </a:r>
            <a:endParaRPr lang="en-US" sz="987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Антенны дальнего действия и энергобезопасность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«Вояджер-1 и 2» исследовали внешние планеты и межзвёздное пространство с 1977 года. «Венера-7» стала первой успешной посадкой на Венеру в 1970 году, а «Юнона» с 2011 года изучает Юпитер, раскрывая тайны газового гиганта.
</a:t>
            </a:r>
            <a:endParaRPr lang="en-US" sz="1066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знаменитых миссий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приборы межпланетных аппаратов включают спектрометры, химические анализаторы и магнитометры. Они позволяют изучать состав атмосферы, поверхности и магнитные поля целевых объектов с беспрецедентной точностью.
</a:t>
            </a:r>
            <a:endParaRPr lang="en-US" sz="105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Многофункциональные научные комплексы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законы динамики межпланетных аппаратов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Кеплера используется для расчёта времени и параметров орбит между планетами, обеспечивая точное прогнозирование межпланетных перелётов.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манёвры, или «гравитационная рогатка», позволяют космическим аппаратам увеличить скорость за счёт энергии планет, снижая расход топлива и расширяя возможности путешествий.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построении траекторий учитываются силы притяжения Солнца и крупных планет, что обеспечивает корректное направление и устойчивость полёта аппарата по межпланетной орбите.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запуска зависит от «пускового окна» — благоприятного взаимного расположения Земли и целевой планеты, что снижает траекторию и энергетические затраты миссии.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запуска межпланетного аппарата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от старта до начала научной миссии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коррекции межпланетных траекторий и их значимость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точной коррекции курса используются двигатели с малой тягой, включая ионные установки. Они обеспечивают экономичное и длительное воздействие на траекторию, позволяя гибко управлять полётом.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Двигатели малой тяги и ионные приводы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Rosetta и Cassini активно использовали манёвры около Земли, Венеры и Юпитера для успешного достижения своих целей, демонстрируя эффективность таких методов в реальных условиях.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ведущих миссиях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Облеты планет, такие как у Voyager-2, позволяют космическим аппаратам увеличивать скорость или менять направление без дополнительного топлива, что расширяет возможности исследований.
</a:t>
            </a:r>
            <a:endParaRPr lang="en-US" sz="1152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манёвры вокруг планет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расстояний и скоростей межпланетных полётов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варьируются значительно в зависимости от позиций планет на орбитах, что влияет на длительность и затраты энергии полётов.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скорость при выходе за пределы Солнечной системы значительно превышает минимальную орбитальную скорость Земли, требуя продвинутых технологий.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достижения в исследовании межпланетного пространства
</a:t>
            </a:r>
            <a:endParaRPr lang="en-US" sz="251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12784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«Луна-9» впервые обеспечил мягкую посадку, передавая панорамные снимки лунной поверхности, что стало важным этапом в изучении естественного спутника Земли.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2784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1966 — Мягкая посадка на Луну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310409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аппарат начал комплексное изучение Марса, включая поиск следов жизни и анализ атмосферы, что заложило основы марсианской науки.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10409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1976 — Приземление Viking 1 на Марс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412580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«Венера-7» успешно сел на поверхность планеты, выдержав экстремальные температуры и давление, открыв новые сведения о её атмосфере и геологии.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412580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 — Первая посадка на Венеру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21997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стал первым в истории, пересек предел солнечного влияния, открывая данные о межзвёздном пространстве и условиях за пределами Солнечной системы.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21997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2012 — Выход Voyager-1 за гелиосферу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современных межпланетных миссий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Curiosity с 2012 года исследует Марс, анализируя камни и атмосферу с помощью роботизированной лаборатории. Пройдено более 30 км, что обогатило понимание геологической истории планеты.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Марсоход Curiosity и его исследовательская миссия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Запущенный в 2018 году Parker Solar Probe приблизился к Солнцу на 6 миллионов километров, изучая коронические явления и солнечный ветер, расширяя знания о звёздной деятельности.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Parker Solar Probe — ближайшее изучение Солнца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проблемы межпланетных экспедиций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радиация представляет серьёзную угрозу для электроники и потенциальных биологических систем, требуя разработки надёжной защиты и фильтрации.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объектов вызывает задержки сигнала до 40 минут, затрудняя оперативное управление и требуя автономных систем навигации и принятия решений.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Микрометеоритные частицы способны нарушать герметичность и целостность аппаратов, что ставит задачу усиления оболочек и систем самовосстановления.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инновации в межпланетных полётах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Ионные и ядерные двигатели обещают увеличить длительность и дальность полётов, снижая время доставки аппаратов к отдалённым целям.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проекты возврата образцов с Марса и исследования спутников-океанов, таких как Европа и Энцелад, что расширит возможности поиска внеземной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компании, включая SpaceX и Blue Origin, активно внедряются в космическую индустрию, ускоряя развитие технологий и сокращая затраты.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становится ключевым трендом, позволяя объединять ресурсы и знания для масштабных космических программ.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спутников и межпланетных аппаратов для науки и техники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области движения спутников и межпланетных миссий стимулируют развитие науки и технологий, формируя фундамент для будущих исследований и расширения человеческого присутствия в космосе.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2026-05-07T23:02:56Z</dcterms:created>
  <dcterms:modified xsi:type="dcterms:W3CDTF">2026-05-07T23:02:56Z</dcterms:modified>
</cp:coreProperties>
</file>