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самые частые глаголы без лишней путаницы.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неправильные глаголы стоит учить 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 коротких текстах, диалогах и упражнениях. Если знать их формы, легче понимать прошлое время и строить простые предложения о вчерашнем дне.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одного глагола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глагола: go, see, make. Она нужна, когда мы говорим о настоящем времени или просто называем действие без изменений.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рассказать о событии в прошлом: went, saw, made. Именно она чаще всего появляется в предложениях про вчера, урок, прогулку или игру.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часто стоит после have или has: gone, seen, made. Она нужна, когда говорим о результате, опыте или уже завершённом 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 — самый необычный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в настоящем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глагола сразу три формы: am, is, are. Они помогают говорить о себе, других людях и предметах, поэтому встречаются почти на каждом уроке английского.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прошлом времени используются формы was и were. С ними легко сказать, где кто-то был и каким было состояние: We were at school, She was happy.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been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Been — третья форма глагола be. Она часто появляется в более длинных предложениях и помогает показать, что действие связано с опытом или уже завершилось.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него никуда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be трудно составить простую фразу о возрасте, месте и состоянии. Поэтому дети встречают его очень рано и возвращаются к нему снова и снова.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eight. He is at home. We were in the classroom. Такие короткие фразы отлично подходят для начинающих и легко запоминаются.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очень частые, поэтому они быстро встречаются в уроках, диалогах и упражнениях.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нужно помнить у каждого из этих глаголов, чтобы уверенно говорить о настоящем и прошлом.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основные формы неправильных глаголов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1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 перемещения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и приходить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Go, come и их формы помогают говорить о пути: идти в школу, приходить домой, возвращаться на урок. Такие действия дети видят каждый день, поэтому слова запоминаются легче.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и получать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Take и get описывают, как человек берёт вещь или что-то получает. В школьных примерах это книга, игрушка, подарок или тетрадь, которую нужно взять со стола.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туда и обратно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Went, came, took и got часто показывают, что действие уже произошло. Они помогают рассказать короткую историю: вышел, пришёл, взял, получил — и день сразу становится понятнее.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маршруты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такие глаголы особенно удобны, потому что связаны с привычными маршрутами: дом, школа, кружок, магазин. Слова сразу становятся живыми и понятными.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для друга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made открытку на уроке труда и carefully wrote своё имя. Потом он gave её другу после перемены. Получилась маленькая история, где важны и действие руками, и тёплый жест. Такие примеры легко представить и запомнить.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для 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ребята made бумажные звёзды и gave их друг другу. Учитель sent благодарность родителям за помощь. Такие короткие сюжеты подходят для 3 класса, потому что в них есть знакомые предметы и понятные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из кубиков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built маленький домик из кубиков и показали его учителю. Потом они sent фотографию маме, чтобы поделиться успехом. В этой истории видно, как глаголы помогают рассказывать о создании, передаче и маленькой победе.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 делах и подарках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чувств и мыслей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 — saw — seen помогает рассказать, что мы заметили вокруг себя. Это может быть птица во дворе, рисунок на доске или друг, который вошёл в класс.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что-то новое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Think — thought — thought нужен, когда человек размышляет, выбирает или решает. С ним легко сказать, что ученик подумал о задании, ответе или своей идее.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Подумать и решить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Know — knew — known показывает, что человек что-то уже знает или понял раньше. Это полезно в рассказах о друзьях, школьных правилах и любимых животных.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и понимать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Feel — felt — felt помогает говорить о настроении, радости, усталости или удивлении. Такие слова делают короткие истории живыми и очень похожими на настоящий день школьника.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Почувствовать настроение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неправильные глаголы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Повторение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 глаголы несколько раз подряд и добавляйте короткий пример. Так слово запоминается вместе со смыслом, а не просто как набор букв.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Маленькие группы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3–5 слов, а не с длинного списка. Так мозгу легче не уставать, а новые формы не смешиваются в одну большую кашу.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Карточки и 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карточки с одной формой и быстро находить пару: go — went, see — saw, take — took. Короткая игра работает лучше скучного повторения.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Возврат через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день, потом через несколько дней снова повторите те же слова. Небольшие повторения с перерывами помогают запомнить формы надолго.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слова к предложению о прошлом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 одна и та же основа меняется в настоящем, прошлом и в завершённом действии.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учеников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добавляют -ed к неправильному глаголу и получают неверную форму, например goed вместо went. Лучше сразу запоминать слово целиком вместе с правильной формой.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смешивать вторую и третью формы, например saw и seen, took и taken. Короткий пример рядом с каждым словом помогает не перепутать 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без пары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повторять отдельно, оно быстро забывается. Когда глагол идёт вместе с короткой фразой, например go — went — yesterday, память работает намного увереннее.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длинный список тяжело удержать в голове. Гораздо полезнее брать по 3–5 слов за один раз и возвращаться к ним несколько раз в неделю.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из школьной и домашней жизни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утро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ate breakfast. Такое предложение легко понять даже на раннем этапе обучения. Оно помогает рассказать о простом утреннем действии и сразу показывает глагол в прошедшем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wrote a note. Этот пример знаком детям из школьной жизни: можно написать сообщение, записку или домашнее задание. Короткая фраза хорошо запоминается и звучит естественно.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на 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saw a bird. Здесь глагол помогает описать то, что ребёнок заметил во время прогулки или на уроке природы. Сюжет понятный, а форма глагола запоминается быстро.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took a bus. Такое предложение связано с дорогой, школой и повседневными делами. Оно показывает, как неправильный глагол помогает рассказать о прошедшем дне очень просто.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все три формы выглядят одинаково, поэтому их легко узнать в тексте. Слова cut и put почти не меняются и не пугают длинными формами.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пишутся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обычно короткие и удобные для запоминания. Ребёнок быстро замечает, что форма не растёт и не усложняется, а значит, учить её легче.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read сохраняет написание, но в прошедшем времени меняется произношение. Это полезный пример для детей: слово знакомое на вид, но требует внимания на слух.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лишних изменений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выглядит привычно, ученикам проще не бояться ошибки. Одинаковые формы помогают сосредоточиться на смысле предложения, а не только на запоминании длинного списка.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 обычные слова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одинаковыми формами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 в 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время и подсказки в предложении помогают выбрать правильную форму неправильного глагола.
</a:t>
            </a:r>
            <a:endParaRPr lang="en-US" sz="15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самых полезных глаголов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быта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выучить be, have и do. Они встречаются почти в каждом учебнике и помогают строить самые простые фразы о себе, семье, вещах и действиях вокруг.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Go, come, take и get часто нужны, чтобы говорить о дороге, приходе, уходе и получении предметов. Эти слова легко связать с реальными ситуациями из школьной жизни.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See, give, know и think помогают рассказывать о том, что ребёнок заметил, узнал или передал другому человеку. Такие глаголы особенно полезны в коротких рассказах и диалогах.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eat, write и read подходят для описания дел дома и в классе. С их помощью можно говорить о поделках, еде, письмах, книгах и маленьких учебных заданиях.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расширение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не нужно учить весь сразу. Лучше сначала запомнить самые частые слова, а потом добавлять новые. Так ребёнок увереннее строит предложения и меньше путается.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глаголы выглядят в предложениях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went to school. В этом предложении видно, что действие уже произошло. Вторая форма помогает рассказать о прошедшем дне коротко, понятно и без лишних слов.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к настоящему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gone home. Здесь используется третья форма, потому что речь идёт о результате действия. Такая конструкция часто встречается в простых текстах и упражнениях.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wrote a letter. Если нужно показать, что кто-то что-то написал, в предложении появляется вторая форма. Это удобный и очень знакомый пример для школьников.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итог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written my name. В этой фразе важен результат: имя уже написано. Такие примеры помогают увидеть разницу между действием в прошлом и его итогом.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удобно учить глаголы по группам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go, come, take и get стоят рядом, мозг быстрее замечает их общий смысл. Группа слов про движение запоминается легче, чем отдельные разрозненные примеры.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руками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Make, build, write и send удобно учить вместе, потому что они связаны с созданием и передачей предметов. Такая связка помогает ребёнку увидеть общую картину.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мысли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See, think, know и feel относятся к тому, что человек замечает, понимает и переживает. В одной группе слова быстрее складываются в понятную смысловую цепочку.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любит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помогают не растеряться: ученик вспоминает не отдельный глагол, а целый набор похожих действий. Это похоже на аккуратные полочки в шкафу — всё на своём 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способы повторения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 можно написать три формы одного глагола и быстро переворачивать их в разном порядке. Такой мини-тренажёр помогает повторять слова коротко и без скуки.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«найди пару» ребёнок соединяет base form и нужную форму прошлого времени. Игра развивает внимание и помогает замечать, как меняется глагол.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 удобно для повторения в классе или дома. Учитель называет форму, а ребёнок ищет её на поле. Так слова запоминаются через движение и поиск.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викторина делает повторение похожим на игру-соревнование. Вопросы должны быть очень простыми, чтобы ученик успевал думать, отвечать и радоваться правильному ответу.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 неправильных глаголах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не меняются по одному простому шаблону, поэтому их нужно узнавать отдельно. Зато самые частые слова встречаются так часто, что запоминаются быстрее.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Общего правила нет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легче запомнить, если рядом есть короткое предложение. Когда глагол связан с действием или картинкой, он остаётся в памяти намного дольше.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важнее списка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 класса лучше брать несколько слов за раз, а не весь список сразу. Небольшие шаги помогают не перегрузить память и увереннее повторять материал.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маленькими порциями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повторение работает лучше, чем долгое заучивание один раз. Если возвращаться к словам регулярно, они становятся знакомыми и перестают пугать.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каждый день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 — шаг за шагом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сначала кажутся капризными, но с короткими примерами и повторением они быстро становятся знакомыми. Главное — учить частые формы постепенно и замечать их в простых предложениях.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2026-05-30T06:56:51Z</dcterms:created>
  <dcterms:modified xsi:type="dcterms:W3CDTF">2026-05-30T06:56:51Z</dcterms:modified>
</cp:coreProperties>
</file>