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числа: что это за числа и где они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без дроби и без периода: разберём их на примерах.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иррациональных чисел важна в 8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появляются там, где привычной дроби уже недостаточно: в корнях, диагоналях, окружностях и приближённых вычислениях. Эта тема помогает уверенно работать с действительными числами и понимать, почему не все длины выражаются точно дробью.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можно представить в виде дроби a/b, где a и b — целые числа, а b не равно нулю. Их десятичная запись либо конечна, либо повторяет один и тот же период.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не выражаются в виде обычной дроби. Их десятичная запись бесконечна и не имеет повторяющегося периода, поэтому выписать её целиком невозможно.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рациональных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относятся числа 5, −¾, 0,125 и 2,333… . Их легко записать дробью или распознать по конечной либо периодической десятичной форме.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иррациональных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иррациональным числам относятся √2, √5 и π. Они часто возникают в геометрии и вычислениях, когда точный ответ нельзя выразить обычной дробью.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иррационального числа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 квадратный корень, важно понять, является ли число под корнем полным квадратом. Когда это не так, корень обычно иррационален.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бесконечной 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запись сама по себе ещё не означает иррациональность. У рациональных чисел тоже бывает бесконечная запись, но с периодом, например 0,666… или 0,121212…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виде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проверочный шаг — попытаться представить число как отношение двух целых чисел. Если это возможно, число рациональное; если нет, нужно смотреть на его десятичную запись и свойства корня.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иррационального числа десятичная запись бесконечна и не повторяется по циклу. Именно отсутствие периода отличает его от рациональных чисел, даже если запись выглядит очень длинной.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из 2 и диагональ квадрата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1, его диагональ находится по теореме Пифагора и равна √2. Этот пример показывает, что точная длина может не быть дробью.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√2 примерно равно 1,414. Этого достаточно для расчётов, когда не требуется точный ответ, но важно помнить: это лишь приближение, а не полное значение.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квадратом помогает увидеть разницу между точным геометрическим результатом и его числовой записью. Иногда величина существует точно, но рациональной дробью не выражается.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несоизмеримых величин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Пифагорейцы считали, что любую длину можно выразить дробью. Это представление казалось убедительным, пока не возник пример с диагональю квадрата.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несоизмеримости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замечено, что диагональ квадрата со стороной 1 нельзя точно записать дробью. Так появилось понятие несоизмеримых отрезков, которые не имеют общей целой меры.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картина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иррациональных чисел расширило само понятие числа. Стало ясно, что дробей недостаточно, а математика должна описывать и такие величины.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иррациональные числа и их приближённые значения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известные иррациональные числа, их приближённые значения и основные области применения.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геометрии; стандартные приближения общеизвестных констант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числа имеют бесконечную непериодическую десятичную запись и используются для описания разных типов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иррациональные числа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числа появляются там, где нужно вычислять длины, радиусы, диагонали и другие геометрические величины.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задач по алгебре и геометрии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геометрия, а число π особенно важно для задач с окружностями; остальные области дополняют практическое применение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 иррациональных чисел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Иррациональное число нельзя выписать полностью, потому что его десятичная запись продолжается бесконечно. Поэтому в учебнике обычно показывают только несколько первых цифр.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повторяющегося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такой записи — отсутствие повторяющегося цикла. Цифры могут быть очень разными, но у них нет одного повторяющегося фрагмента, как у дробей с периодом.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π = 3,14159265… , а √2 = 1,41421356… . Эти записи демонстрируют бесконечность и непериодичность, но не передают число целиком.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приближения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используют округлённые значения, если точность до многих знаков не требуется. Это делает вычисления удобнее и помогает получить понятный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иррациональное число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числа по его записи и виду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корни и школьные примеры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подкоренное число является полным квадратом, корень даёт целое число. Поэтому √4 = 2 и √9 = 3 — рациональные числа, которые легко записать без приближений.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из 2, 3, 5 и 7 не дают целого результата и не превращаются в дробь. Такие выражения обычно оставляют в точном виде или заменяют приближением.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и приближённый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важно различать точный корень и его десятичное приближение. Например, √2 можно записать точно, но в вычислениях часто используют 1,41 или 1,414.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тип корня, достаточно проверить подкоренное число. Если оно не является полным квадратом, корень чаще всего оказывается иррациональным и не имеет конечной десятичной записи.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и длина окружности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встречается не только в длине окружности, но и в формулах площади круга, измерении колёс, круглых деталей и других объектов с окружностью.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иррационально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π нельзя записать конечной дробью: его десятичная запись бесконечна и не повторяется по циклу. Именно поэтому π относят к иррациональным числам.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появляется в формуле C = πd, где C — длина окружности, а d — её диаметр. Эта связь делает π обязательным в задачах о кругах.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приближения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вычислениях π обычно заменяют числами 3,14 или 3,1416. Такое приближение помогает быстро получить ответ, если точность до многих знаков не требуется.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в жизни и измерениях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деталей и чертежей часто нужны диагонали, радиусы и расстояния между точками. Здесь появляются корни и числа, которые нельзя выразить точной дробью.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 диагональ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экрана обычно задают по диагонали, а для её вычисления используют теорему Пифагора. Если стороны дают корень, результат может оказаться иррациональным.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колёс, крышек, тарелок и других круглых предметов используют π. Поэтому иррациональные числа встречаются в бытовых измерениях чаще, чем кажется на первый взгляд.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в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измерениях абсолютной точности всё равно не бывает: линейка, рулетка и вычисления дают небольшую погрешность. Поэтому приближённые значения часто оказываются достаточно удобными.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отсутствие конечной или периодической записи показывает, что число не совпадает ни с одной обыкновенной дробью.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десятичной записи рациональных и иррациональных чисел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отличает иррациональные числа от дробей
</a:t>
            </a:r>
            <a:endParaRPr lang="en-US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на числовой прямой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прямой можно отметить числа обоих видов: дроби, целые и иррациональные значения. Их порядок определяется обычным сравнением чисел, а не типом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представление действительных чисел; значения π и √2 указаны приближённо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объединяет рациональные и иррациональные числа в множество действительных; между любыми двумя точками всегда можно найти число другого вида.
</a:t>
            </a:r>
            <a:endParaRPr lang="en-US" sz="9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Приближения и округление в вычислениях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Заменяем точное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неудобно использовать в вычислениях, его заменяют приближением. Например, √2, π и √5 часто берут с двумя или тремя знаками после запятой.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 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знаков сохранено, тем точнее результат. Но в школьной задаче важно не перегружать ответ лишними цифрами и соблюдать требуемую точность.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по условию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округляют до десятых, сотых или тысячных только тогда, когда это соответствует условию. Иначе можно получить запись, которая выглядит точной, но не нужна.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сравнить результат с условием и единицами измерения. Это помогает заметить ошибки и не перепутать точное значение с приближённым.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чисел: рациональное или иррациональное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или периодическая запись указывает на рациональное число, а непериодическая бесконечная запись и неполные корни — на иррациональное.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 тип числа по его записи, виду корня или наличию периода в десятичной дроби.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 распознавания рациональных и иррациональных чисел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42874"/>
            <a:ext cx="600900" cy="5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7735" y="1709467"/>
            <a:ext cx="525525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Пифагора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длина гипотенузы находится по теореме Пифагора. Если катеты равны 1 и 1, получается √2 — иррациональное число.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диагоналей, отрезков и расстояний в геометрии часто возникают корни. Когда подкоренное число не является полным квадратом, результат может быть иррациональным.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1 и 2 или 1 и 1 показывают, что иррациональные числа появляются естественно, без специальных приёмов. Это делает их важной частью школьной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с иррациональными числами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между точным ответом и приближением, а затем проверить результат по условию задачи.
</a:t>
            </a:r>
            <a:endParaRPr lang="en-US" sz="27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расширяют представление о числах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показывают, что не все величины можно выразить дробью. Они нужны в геометрии, измерениях и вычислениях, а их примеры учат работать с точностью и приближениями.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2026-05-29T12:22:33Z</dcterms:created>
  <dcterms:modified xsi:type="dcterms:W3CDTF">2026-05-29T12:22:33Z</dcterms:modified>
</cp:coreProperties>
</file>