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по-английски, кому что принадлежит?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для повседневной речи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нужны почти в каждой теме: семья, школа, вещи, спорт и хобби. Они делают фразы короче, помогают избегать повторов и сразу показывают, чей предмет или человек упоминается.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притяжательных местоимений
</a:t>
            </a:r>
            <a:endParaRPr lang="en-US" sz="2558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две формы для каждого лица: перед существительным и вместо существительного.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принадлежности в английском выражается двумя типами форм: зависимой и самостоятельной.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грамматика английского языка; таблица составлена по стандартным личным и притяжательным формам.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форм: перед существительным и вместо него
</a:t>
            </a:r>
            <a:endParaRPr lang="en-US" sz="2068" dirty="0"/>
          </a:p>
        </p:txBody>
      </p:sp>
      <p:sp>
        <p:nvSpPr>
          <p:cNvPr id="8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перед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местоимения стоит существительное, используется зависимая форма: my pencil, her friend, our school. Она уточняет принадлежность и не заменяет само существительное.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2200" y="2375555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вместо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уже не нужно повторять, употребляется самостоятельная форма: This pencil is mine. Those desks are theirs. Она завершает мысль без дополнительного слова.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32200" y="3621949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не от перевода, а от роли в предложении. Сначала решите, есть ли после местоимения существительное, и только потом выбирайте нужный вариант.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личных и притяжательных форм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увидеть, у каких личных местоимений есть две притяжательные формы, а у каких — только одна.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you одинакова для единственного и множественного числа, а his и its не меняются по роду и числу владельца.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личных и притяжательных форм английского языка.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My, your, our: формы для говорящего, собеседника и группы
</a:t>
            </a:r>
            <a:endParaRPr lang="en-US" sz="2153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 — моё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my показывает, что предмет принадлежит говорящему: my phone, my school, my homework. Она всегда ставится перед существительным и помогает сразу назвать владельца.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 — наше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our выражает принадлежность группе, в которую входит говорящий: our class, our teacher, our project. В школьных ситуациях она встречается особенно часто.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Your — твоё или ваше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your обращается к собеседнику: your pen, your desk, your answer. В английском она используется и для одного человека, и для группы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His, her, its: формы единственного числа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 — для мальчика или мужчины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his используется, когда владелец — один мальчик или мужчина: his bag, his bike, his jacket. Она не меняется по роду предмета, только по владельцу.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 — для девочки или женщины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her указывает на принадлежность девочке или женщине: her notebook, her sister, her phone. Перед существительным она работает как обычное притяжательное местоимение.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Its — для животных и 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its относится к животным и предметам: its tail, its cover, its name. Она пишется без апострофа и обычно стоит прямо перед существительным.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Their и theirs: формы для нескольких владельцев
</a:t>
            </a:r>
            <a:endParaRPr lang="en-US" sz="2537" dirty="0"/>
          </a:p>
        </p:txBody>
      </p:sp>
      <p:sp>
        <p:nvSpPr>
          <p:cNvPr id="8" name="Text 2"/>
          <p:cNvSpPr txBox="1"/>
          <p:nvPr/>
        </p:nvSpPr>
        <p:spPr>
          <a:xfrm>
            <a:off x="1069512" y="1344800"/>
            <a:ext cx="29100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Their — перед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their показывает принадлежность группе: their friends, their classroom, their parents. Она подходит для людей, животных и предметов и не зависит от пола владельцев.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348737" y="1344800"/>
            <a:ext cx="29100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Theirs — вместо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theirs заменяет существительное: These seats are theirs. Those books are theirs. Она помогает не повторять уже названный предмет и делает фразу короче.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притяжательной формы: владелец, место в предложении и наличие существительного.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форм помогают не ставить артикль перед притяжательным местоимением.
</a:t>
            </a:r>
            <a:endParaRPr lang="en-US" sz="1601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my, your, his, her, its, our и their артикль не используется: my friend, our school, their teacher. Это правило сразу убирает типичную ошибку начинающих.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базовой грамматики английского языка: притяжательное местоимение заменяет артикль перед существительным.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0" y="1128900"/>
            <a:ext cx="363120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притяжательных местоимений в предложениях
</a:t>
            </a:r>
            <a:endParaRPr lang="en-US" sz="2203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видно два основных случая: форма перед существительным и самостоятельная форма, заменяющая существительное.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материалам темы урока английского языка для 7 класса.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показывает, как местоимение работает в реальном предложении: либо перед существительным, либо вместо него.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Its и it’s: важное различие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Its показывает принадлежность и отвечает на вопрос «чей?»: the dog wagged its tail. Это обычная притяжательная форма, которая относится к животным, предметам и явлениям.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 апострофом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 — это сокращение от it is или it has. В речи оно звучит так же, как its, но в письме всегда содержит апостроф и выполняет роль сказуемого или вспомогательной конструкции.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на it is или it has, нужна форма it’s. Если речь идёт о принадлежности, выбирают its. Проверка по смыслу помогает избежать самой частой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теме притяжательных местоимений
</a:t>
            </a:r>
            <a:endParaRPr lang="en-US" sz="235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не из-за перевода, а из-за неверного выбора роли слова в предложении: оно стоит перед существительным или заменяет его.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проблемны формы its и различие между possessive adjective и possessive pronoun; именно здесь чаще всего нарушается правило употребления.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 теме притяжательных местоимений в школьной практике.
</a:t>
            </a:r>
            <a:endParaRPr lang="en-US" sz="11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в вопросах и коротких ответах
</a:t>
            </a:r>
            <a:endParaRPr lang="en-US" sz="2039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вопросе сохраняется обычная форма местоимения: Is this your ruler? Are these their books? Форма не меняется, потому что она зависит от владельца.
</a:t>
            </a:r>
            <a:endParaRPr lang="en-US" sz="970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 соотносит предмет и владельца: чей это предмет, один он или у группы. Это помогает выбрать правильный ответ и не перепутать формы.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принадлежности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Короткий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часто используется самостоятельная форма: Yes, it is mine. No, they aren’t ours. Такой формат показывает, что местоимение может заменить существительное целиком.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 в примерах
</a:t>
            </a:r>
            <a:endParaRPr lang="en-US" sz="2508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притяжательное местоимение само по себе не показывает число предмета — это делает существительное после него.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местоимения остаётся той же, а число видно по существительному: book/books, friend/friends.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правилам употребления притяжательных местоимений.
</a:t>
            </a:r>
            <a:endParaRPr lang="en-US" sz="1311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25" y="1328555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088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39113" y="1295008"/>
            <a:ext cx="754800" cy="6709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и домашней жизни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backpack, your homework и our classroom легко встречаются в школьных диалогах. Эти словосочетания помогают говорить о вещах, которые ученик использует каждый день.
</a:t>
            </a:r>
            <a:endParaRPr lang="en-US" sz="1130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команда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Their team и our project подходят для разговоров о совместной работе. Такие примеры показывают, как местоимения помогают быстро обозначить принадлежность в группе.
</a:t>
            </a:r>
            <a:endParaRPr lang="en-US" sz="113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 lunchbox и her notebook хорошо подходят для описания вещей одного человека. Подобные фразы тренируют точность и делают речь короче без повторов.
</a:t>
            </a:r>
            <a:endParaRPr lang="en-US" sz="1223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room, my phone и your chair можно использовать дома и на уроке. Эти примеры знакомы детям и помогают закрепить тему на привычной лексике.
</a:t>
            </a:r>
            <a:endParaRPr lang="en-US" sz="1192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
</a:t>
            </a:r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Its shelter и its name удобно использовать в рассказах о животных. Такие примеры учат различать принадлежность у предметов и живых существ без путаницы.
</a:t>
            </a:r>
            <a:endParaRPr lang="en-US" sz="10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притяжательную форму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владельца и роль слова в предложении, затем выбираем нужную форму.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понимания темы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62250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Форма перед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my notebook. Здесь местоимение стоит перед существительным и уточняет, кому принадлежит предмет. Такой пример помогает проверить базовое правило употребления формы перед словом.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69837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Самостоятельная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red bike is hers. В этом предложении hers заменяет существительное целиком. Ученик должен заметить, что после is притяжательная форма может стоять отдельно.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63449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Вопрос о владельце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this their room? Вопрос показывает, что форма their не меняется в вопросительных предложениях. Она по-прежнему стоит перед существительным и обозначает группу владельцев.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Притяжательность без артикля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cat cleaned its fur. Здесь важно увидеть не только правильную форму its, но и отсутствие артикля перед притяжательным местоимением.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0850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posters are ours. Форма ours заменяет существительное и показывает, что предмет принадлежит говорящему вместе с группой. Это хороший пример для проверки понимания самостоятельных форм.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всех форм в одной схеме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увидеть две группы форм и запомнить исключения, которые чаще всего вызывают ошибки у учеников.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различие связано не с переводом, а с функцией формы в предложении: она определяет выбор местоимения.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 теме притяжательных местоимений для 7 класса.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притяжательных местоимений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помогают точно показать принадлежность и делают английскую речь короче и яснее. Если помнить разницу между двумя группами форм и не ставить артикль, ошибок станет заметно меньше.
</a:t>
            </a:r>
            <a:endParaRPr lang="en-US" sz="370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2026-05-30T21:19:59Z</dcterms:created>
  <dcterms:modified xsi:type="dcterms:W3CDTF">2026-05-30T21:19:59Z</dcterms:modified>
</cp:coreProperties>
</file>