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менялся рывками: причины и 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перелома показали, как кризис менял ход истории.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меняется рывками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развивается не только постепенно: иногда кризис старого порядка быстро меняет хозяйство, веру, государство и международные отношения. Неолит, Реформация, модернизация Китая и Японии, а также «новое мышление» СССР показывают эту логику особенно наглядно.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больших переломов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изменил сам способ выживания людей. Вместо постоянных поисков пищи появились оседлость, запасы, обмен и первые устойчивые поселения.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Азии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вошли в XX век с разными возможностями. Это определило, станет ли модернизация источником укрепления государства или затяжного кризиса.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началась как религиозный протест, но быстро стала общеевропейским расколом. Она изменила власть, культуру, повседневную веру и политическую карту континента.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«Новое мышление»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холодной войны СССР попытался снизить конфронтацию и перестроить внешнюю политику. Новые принципы дипломатии повлияли на отношения с Западом и союзниками.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Неолит: от присваивающего хозяйства к производящему
</a:t>
            </a:r>
            <a:endParaRPr lang="en-US" sz="3672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неолита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земледелия люди жили охотой и собирательством, часто меняя стоянки. Хозяйство зависело от природы, поэтому запасы были небольшими, а жизнь — подвижной и неустойчивой.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запасов увеличивалось население, крепли поселки, расширялся обмен. Земледелие стало основой новых форм общества, где жизнь уже не сводилась к сезонным перемещениям.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производству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X–VIII тыс. до н. э. в разных регионах люди начали выращивать растения и разводить животных. Появились устойчивые источники пищи и первые признаки оседлости.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изобретения и новые навыки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Мотыжное земледелие позволило обрабатывать почву без сложных металлических орудий. Оно сделало выращивание растений более регулярным и связало человека с определённым участком земли.
</a:t>
            </a:r>
            <a:endParaRPr lang="en-US" sz="1899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 дало мясо, молоко, кожу и тягловую силу. Скотоводство уменьшило зависимость от случайной добычи и расширило хозяйственные возможности общины.
</a:t>
            </a:r>
            <a:endParaRPr lang="en-US" sz="1899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каменные орудия стали прочнее и удобнее для обработки дерева, земли и зерна. Это повысило эффективность труда и разнообразие повседневных работ.
</a:t>
            </a:r>
            <a:endParaRPr lang="en-US" sz="1963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ткачество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позволила хранить воду, зерно и приготовленную пищу, а ткачество — изготавливать прочную одежду и предметы быта. Обе технологии укрепили оседлый образ жизни.
</a:t>
            </a:r>
            <a:endParaRPr lang="en-US" sz="1899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требовал согласованных действий: посевов, ухода за животными, распределения запасов. Поэтому труд стал коллективнее, а хозяйство — более организованным и планируемым.
</a:t>
            </a:r>
            <a:endParaRPr lang="en-US" sz="18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перехода к оседлости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 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запасов пищи изменило саму логику выживания. Люди могли переживать неурожай или сезонные трудности, опираясь на накопленные продукты, а не только на удачу охоты.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поселениями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поселения усилили обмен между общинами. Обменивали зерно, орудия, сырьё и изделия, а вместе с ним росли связи между разными территориями.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стало возможно накапливать, возникло имущественное неравенство. Одни семьи получали больше земли и запасов, другие оказывались в более зависимом положении.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запасами
</a:t>
            </a:r>
            <a:pPr algn="l" indent="0" marL="0">
              <a:lnSpc>
                <a:spcPct val="100000"/>
              </a:lnSpc>
              <a:buNone/>
            </a:pPr>
            <a:r>
              <a:rPr lang="en-US" sz="2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хранения и распределения пищи понадобилось управление. Так появились старейшины, правила, укреплённые поселки и первые формы власти, связанные с контролем ресурсов.
</a:t>
            </a:r>
            <a:endParaRPr lang="en-US" sz="2233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оседлость подготовила появление городов и ранних государств. Дом в постоянной деревне стал символом новой жизни, где человек уже не был привязан к сезонному лагерю.
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Реформация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авторитета
</a:t>
            </a:r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XVI века авторитет Католической церкви ослаб из-за торговли индульгенциями, недовольства духовенством и стремления верующих к более понятной и личной религии.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Лютера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с 95 тезисами, обвинив церковь в злоупотреблениях. Его позиция быстро стала символом открытого спора о вере и власти.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распространялась благодаря росту грамотности и печатной книге. Новые идеи легко переходили границы, превращая локальный конфликт в общеевропейское движение.
</a:t>
            </a:r>
            <a:endParaRPr lang="en-US" sz="23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без посредников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Лютер и его сторонники говорили о спасении верой, они спорили не только с богословами, но и с привычным устройством церковной жизни. Для многих верующих это означало надежду на более прямую связь с Богом без сложной иерархии посредников. Именно поэтому идеи Реформации воспринимались так остро и меняли повседневную религиозность.
</a:t>
            </a:r>
            <a:endParaRPr lang="en-US" sz="1495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на родном языке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на национальные языки сделали чтение Священного Писания доступным шире, чем прежде. В городах Германии и Швейцарии это усиливало спор о том, кто имеет право толковать веру — церковь или сам верующий.
</a:t>
            </a:r>
            <a:endParaRPr lang="en-US" sz="1854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как ускоритель перемен
</a:t>
            </a:r>
            <a:endParaRPr lang="en-US" sz="2658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превратил религиозный спор в массовую полемику. Брошюры, листовки и памфлеты распространялись быстрее, чем церковные запреты, а новые идеи обсуждали и в университетах, и на городских площадях.
</a:t>
            </a:r>
            <a:endParaRPr lang="en-US" sz="1854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конфессии Европы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Англии, Швейцарии и германских землях возникли разные протестантские течения. Каждое из них по-своему отвечало на вопрос о вере, церковной власти и устройстве общества, поэтому единый западный христианский мир окончательно раскололся.
</a:t>
            </a:r>
            <a:endParaRPr lang="en-US" sz="1826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Реформации и роль печати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общественные последствия раскола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 ослабил прежнее единство Западной Европы. Отныне вера всё чаще становилась не общей для всех, а признаком принадлежности к разным конфессиям и политическим лагерям.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монархий
</a:t>
            </a:r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раскола усилились национальные монархии. Короли стремились подчинить церковь внутри своих владений и использовать религиозные перемены для укрепления собственной власти.
</a:t>
            </a:r>
            <a:endParaRPr lang="en-US" sz="2186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местных сил
</a:t>
            </a:r>
            <a:pPr algn="l" indent="0" marL="0">
              <a:lnSpc>
                <a:spcPct val="100000"/>
              </a:lnSpc>
              <a:buNone/>
            </a:pPr>
            <a:r>
              <a:rPr lang="en-US" sz="2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 города получили больше пространства для самостоятельных решений. Там, где раньше доминировал единый церковный авторитет, теперь возрастала роль местных элит и городского самоуправления.
</a:t>
            </a:r>
            <a:endParaRPr lang="en-US" sz="2186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личная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не принесла немедленного мира: Европа вошла в эпоху религиозных войн и конфессионального противостояния. В то же время вера стала более личной и осознанной частью повседневной жизни.
</a:t>
            </a:r>
            <a:endParaRPr lang="en-US" sz="21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собор стал длительным ответом на Реформацию и закрепил обновление католической церкви.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1545–1563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работал именно в эти годы.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собор, историческая хронология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 с 1868 года дали Японии стартовое преимущество: к началу XX века она уже имела армию, школы и промышленность.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точкой отсчёта ускоренной модернизации Японии.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 (1868) — общеисторическая хронология.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реформ и модернизации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реформы проходили в условиях ослабления династии Цин, иностранного давления и внутренних восстаний, поэтому обновление шло неровно и не создало устойчивой политической опоры.
</a:t>
            </a:r>
            <a:endParaRPr lang="en-US" sz="2349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после реформ Мэйдзи целенаправленно перестраивала армию, флот, школу и управление, добиваясь централизованного государства и единого курса на модернизацию.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стартовые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исходных условиях определила темп перемен: Китай искал выход из распада, а Япония использовала реформы как инструмент быстрого усиления государства.
</a:t>
            </a:r>
            <a:endParaRPr lang="en-US" sz="23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модернизация изменила общество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модернизация создала новый слой фабричных рабочих, чиновников и офицеров; общество стало более мобильным, но одновременно усилилась дисциплина и военная ориентация государства.
</a:t>
            </a:r>
            <a:endParaRPr lang="en-US" sz="2504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падение империи не принесло немедленной стабильности: усилились региональные противоречия, политическая борьба и поиск формы национального объединения.
</a:t>
            </a:r>
            <a:endParaRPr lang="en-US" sz="2504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столкнулись с социальным напряжением, но в Японии оно сопровождало укрепление центра, а в Китае — распад старого порядка и длительный кризис власти.
</a:t>
            </a:r>
            <a:endParaRPr lang="en-US" sz="25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модернизация без одинакового результата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усилилась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сумела превратить реформы в инструмент усиления: модернизированная армия, промышленность и управление сделали её заметной региональной державой к началу XX века.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пережил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напротив, вошёл в полосу политической борьбы, потому что слабые институты не удержали страну от распада и соперничества за власть после падения монархии.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СССР перешёл к новому мышлению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годов СССР столкнулся с истощением экономики, затратной гонкой вооружений и необходимостью снизить внешнеполитическое давление, особенно на фоне афганской войны.
</a:t>
            </a:r>
            <a:endParaRPr lang="en-US" sz="223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Тупик конфронтации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конфронтации перестало давать политические и экономические выгоды, а риск международной эскалации стал слишком высок для привычной модели поведения сверхдержавы.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мышление стало попыткой заменить логику противостояния на дипломатический поиск безопасности, где важны не победа над соперником, а снижение общей угрозы.
</a:t>
            </a:r>
            <a:endParaRPr lang="en-US" sz="23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 логика нового внешнеполитического курса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2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идеи неизбежной мировой конфронтации означал переход к более гибкой дипломатии, где компромисс рассматривался как нормальный инструмент международной политики.
</a:t>
            </a:r>
            <a:endParaRPr lang="en-US" sz="275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2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общечеловеческих интересов и взаимной безопасности изменило язык переговоров: СССР стал чаще говорить о доверии, ответственности и совместном предотвращении конфликтов.
</a:t>
            </a:r>
            <a:endParaRPr lang="en-US" sz="2724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стиля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2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курс затронул отношения с США, Европой и странами Восточной Европы, потому что внешняя политика стала строиться не только на силе, но и на согласовании интересов.
</a:t>
            </a:r>
            <a:endParaRPr lang="en-US" sz="26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международной политике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1987: Договор РСМД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 ликвидации ракет средней и меньшей дальности стал символом перехода от наращивания вооружений к контролю над ними и взаимным обязательствам сторон.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1988–1989: Афганистан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советских войск из Афганистана показал отказ от прежней линии на длительное силовое удержание позиций и стремление сократить внешнеполитические издержки.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1980-х: разрядка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снижалась напряжённость в отношениях с Западом, открывая пространство для переговоров, встреч и более предсказуемого поведения между сверхдержавами.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1989–1991: перемены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жёсткого контроля над союзниками в Восточной Европе ускорило политические перемены и стало одним из факторов завершения холодной войны.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разные эпохи объединяет одна логика: кризис старого порядка, затем новые институты и, наконец, глубокая перестройка общества и политики.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перелома различаются по форме, но одинаковы по механизму: кризис запускает новые правила жизни, власти и международных отношений.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и к чему привело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презентации.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четырех исторических переломов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исторических переломов показывает общий механизм: кризис, изменение, затем новые общественные и политические последствия.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перемены начинались с кризиса старого порядка, но результаты зависели от институтов, ресурсов и способности общества к адаптации.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переломы: один механизм, разные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большие перемены начинаются тогда, когда старые правила перестают работать. Неолит, Реформация, модернизация Азии и «новое мышление» СССР меняли повседневность, власть и связи между государствами.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2026-07-26T01:57:49Z</dcterms:created>
  <dcterms:modified xsi:type="dcterms:W3CDTF">2026-07-26T01:57:49Z</dcterms:modified>
</cp:coreProperties>
</file>