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1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Османской империи: основные вопросы и хронологические рамки
</a:t>
            </a:r>
            <a:endParaRPr lang="en-US" sz="3241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причины и последствия упадка могущественной Османской империи.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начало упадка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контролировала обширные территории с XV века, но к XVIII веку столкнулась с нарастающими внутренними и внешними проблемами, которые привели к её постепенному ослаблению.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могущества к упадку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султане Сулеймане Великолепном Османская империя достигла пика военного и культурного могущества.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 — расцвет империи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Танзимата и сопровождающие их изменения не способны остановить внутренний разлад и территориальные потери империи.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попытки реформ и распад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и рост коррупции ослабляют власть султана и способствуют децентрализации.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углубление кризиса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в войнах и ослабление армии подрывают стабильность государства и уменьшают влияние на международной арене.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начало трудностей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причины кризиса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деспотизма султанов усилило произвол и подавило влияние провинциальных элит, снижая эффективность управления.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налогов сильно обременило население и вызвало недовольство, особенно среди крестьян и ремесленников.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среди чиновников и военных подрывала доверие к власти и препятствовала реформам.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самостоятельности местных пашей ослабил центральную власть и привёл к децентрализации государства.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вызовы и военные поражения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Вены в 1683 году закончилась поражением — начало длительного военного упадка империи.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Русско-турецкие войны XVIII–XIX веков сопровождались территориальными потерями и снижением влияния на Черноморском регионе.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Крыма и Египта подрывала стратегическое положение и экономику империи.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таких держав, как Россия, Австрия и Великобритания, усугубляло политическую нестабильность и территориальные уступки.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религиозное многообразие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 и периодические бунты отражали недовольство отдельными общинами.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и арабские народы стремились к независимости, что дестабилизировало государство.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национализма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включала турок, арабов, курдов, греков, болгар, армян и евреев, что создавало сложные взаимодействия между группами.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Мусульмане, христиане и иудеи имели различные права и живые обычаи, что иногда приводило к напряжённости.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религиях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Танзимата и их ограничения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юридического равенства и секуляризация судов создали возможность для гражданских свобод, но были ослаблены консервативным сопротивлением.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Оппозиция со стороны знати и религиозных лидеров сдерживала движение реформ, ограничивая их эффективность.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образовательная реорганизация модернизировали институты, однако недостаток финансирования затруднил их полноценную реализацию.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 расходы Османской империи (1850–1910)
</a:t>
            </a:r>
            <a:endParaRPr lang="en-US" sz="257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финансового состояния: доходы росли, но расходы существенно превышали их, создавая дефицит.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дефицит бюджета и рост внешних долгов увеличили зависимость от иностранных кредиторов.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отчёты Османской империи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и бюрократия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Подкуп и непрозрачность среди чиновников подрывали доверие и снижали эффективность государственного аппарата.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бюрократическая система часто игнорировала интересы населения, что усугубляло кризис управления.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ответственность государственных служащих усиливала социальное недовольство среди обычных граждан.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общественные последствия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спад производства негативно сказались на уровне жизни населения, особенно крестьян и ремесленников.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импортные товары вытеснили местных производителей, приводя к массовому разорению.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долг рос лавинообразно, что вызвало дефолт 1875 года и увеличило зависимость от Запада.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усиливал социальное напряжение и служил фактором нестабильности государства.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1889260"/>
            <a:ext cx="4335300" cy="22377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1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и территориальные потери Османской империи
</a:t>
            </a:r>
            <a:endParaRPr lang="en-US" sz="2861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соглашения, повлиявшие на территориальные изменения: Россия получала выход к Чёрному морю и контроль над христианами, а Европа оформляла независимость и приобретала территории Балкан.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уступки приводили к значительному сокращению территории Империи, ускоряя её упадок.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МИД России, исторические справочники
</a:t>
            </a:r>
            <a:endParaRPr lang="en-US" sz="13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Танзимата на культуру и образование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Танзимата расширили доступ к образованию, увеличили число светских школ и способствовали появлению новых профессий, таких как юристы и инженеры.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культурное влияние усилилось среди молодежи и интеллигенции, вызвав столкновение традиционных и современных взглядов, что привело к культурному напряжению.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продукция получила развитие, численность газет и книг значительно выросла, что способствовало распространению новых идей и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армии: успехи и провалы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армии по европейскому образцу включало оборудование современным оружием и учреждение военных академий для подготовки офицеров.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сопротивление со стороны консервативных групп, особенно янычар, тормозило проведение реформ и приводило к внутренним конфликтам.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усилия модернизировать армию, нехватка ресурсов и политические препятствия снижают эффективность реформ.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Незавершённые изменения в военной структуре ослабили обороноспособность и зачастую приводили к мятежам внутри государства.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территориальные потери Османской империи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Греция, Сербия, Болгария и Румыния активно отделялись и утверждали свою самостоятельность на протяжении XIX века, существенно уменьшая территорию империи в Европе.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государства обретают независимость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территория Османской империи сокращалась особенно после русско-турецких войн, при этом многие районы перешли под контроль России.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влияния на Кавказе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постепенно теряла контроль над Египтом, Алжиром, Ливией и Тунисом, что снижало её влияние на Средиземноморье и уменьшало экономические ресурсы.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Североафриканских владений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войны и их последствия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войны 1912–1913 годов привели к потере почти всех европейских территорий Османской империи, значительно уменьшив её площадь.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и сепаратистские настроения усилились, дополнительно ослабляя центральную власть и провоцируя внутренние конфликты.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двух миллионов мусульман были вынуждены покинуть свои дома и переселиться на территорию Малой Азии, что вызвало серьёзные социальные проблемы.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Молодотурецкая революция и политические изменения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 году молодотурки восстановили конституцию и парламент, открыв путь к ограниченной демократии и политическим переменам в империи.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сохранялись проблемы с этническим напряжением, иностранным вмешательством и политической нестабильностью, что мешало полноценному развитию.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 единения и прогресса пришёл к власти, начав проведение реформ, направленных на централизованное укрепление государства и модернизацию.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распад империи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вступила в Первую мировую войну на стороне Германии и Австро-Венгрии, что усилило внутренние напряжения.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год: вступление в войну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Закрепил передачу значительной части турецких территорий победившим странам, ограничив суверенитет Османского государства.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 год: Севрский договор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войны Империя утратила большинство азиатских владений — Палестину, Сирию и Ирак.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год: значительные территориальные потери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военных действий союзники оккупировали Стамбул, что стало символом завершения османской эпохи.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Стамбула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последствия распада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государства, такие как Ирак, Сирия, Ливан и Иордания, возникли на территории бывшей империи, формируя современный Ближний Восток.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Юго-Восточной Европе образовались независимые страны: Греция, Сербия, Болгария, Румыния, что привело к изменению политической карты региона.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этнические переселения и пересмотр границ вызвали значительные социальные и демографические изменения.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Турецкой республики в 1923 году положило начало новой эпохе, сформировав современное национальное государство.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темы для современной истории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упадка Османской империи помогает раскрыть причины текущих политических и этнических проблем на Балканах и Ближнем Востоке.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истории важны для оценки роли реформ и внешнего вмешательства в развитии и стабильности государств.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исторические процессы обусловили появление современных государств и границ, а также послужили источником многих конфликтов.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важности реформ и государственного управления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Османской империи показывает, как сочетание внутренних проблем и внешних вызовов может привести к краху великого государства, подчёркивая необходимость эффективных реформ и управления.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2026-05-10T17:40:22Z</dcterms:created>
  <dcterms:modified xsi:type="dcterms:W3CDTF">2026-05-10T17:40:22Z</dcterms:modified>
</cp:coreProperties>
</file>