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Конкурентные взаимодействия: основные темы и значимость
</a:t>
            </a:r>
            <a:endParaRPr lang="en-US" sz="1899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формирует динамику и структуру живых сообществ, влияя на их устойчивость.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теории конкуренции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конкуренции формировалась с эпохи Дарвина, последовательно обогащаясь экспериментальными открытиями, включая принцип конкурентного исключения Гаузе и идеи Каннингема о межвидовом взаимодействии.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суть конкуренции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между организмами за ограниченные ресурсы — пищу, пространство, свет и влагу, что влияет на стратегии выживания и размножения.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внутривидовую конкуренцию между особями одного вида и межвидовую — между разными видами, обе регулируют численность и структуру популяций.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формирует морфологические, поведенческие и физиологические адаптации, направленные на снижение конфликтов и оптимизацию использования ресурсов.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конкуренции в природе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свет в лесных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густых лесах верхние ярусы деревьев получают больше солнечного света, что ограничивает рост нижних слоёв и усиливает борьбу за данный ресурс.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львов и гиен в саванне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и гиены соперничают за добычу, что ведёт к отбору сильнейших особей и снижению численности конкурентов, влияя на динамику популяций.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луга и борьба за воду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растения конкурируют за влагу и минеральные вещества в почве, развивая корневые системы и физиологические особенности для эффективного поглощения.
</a:t>
            </a:r>
            <a:endParaRPr lang="en-US" sz="872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Адаптации, снижающие интенсивность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физиологические изменения у видов направлены на минимизацию перекрытия экологических ниш и ослабление прямого взаимодействия конкурентов.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конкуренции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возникает между особями одного вида, например, молодые сосны борются за свет и питательные вещества в почве.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происходит между разными видами, как у зябликов и зеленушек, разделяющих кроны деревьев для питания.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взаимодействий важно для прогнозирования изменений в биологических сообществах и разработки охранных стратегий.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конкуренции определяют динамику численности и распределение организмов в экосистеме, влияя на эволюционные процессы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и последствия разных форм конкуренции, влияющих на структуру и устойчивость сообществ.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внутривидовой и межвидовой конкуренции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конкуренции важны для регуляции численности и поддержания биоразнообразия.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исследований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конкуренция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все условия и ресурсы, необходимые виду для выживания и успешного размножения.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ниш между видами усиливает межвидовую конкуренцию, что приводит к снижению общей эффективности использования ресурсов.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ниш по рациону, месту обитания или времени активности способствует сосуществованию и уменьшению конфликтов.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конкурентного исключения Гаузе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с идентичными экологическими требованиями не могут длительно сосуществовать в одной среде — один вытесняет другого.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инфузориями Paramecium aurelia и Paramecium caudatum продемонстрировали, что при совместном содержании один вид исчезает.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объясняет распределение видов и структуру биоразнообразных сообществ в природе.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механизма исключения важно для экологии и управления природными ресурсами.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устойчивость популяций при отдельном выращивании и полное исчезновение одного вида при совместном содержании.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опытов Гаузе с инфузориями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наглядно подтверждает принцип конкурентного исключения в природных условиях.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Gause, 1932, экспериментальные исследования инфузорий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вытеснения и адаптации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условиях серые крысы выживают и вытесняют черных благодаря большему уровню агрессии и адаптивности к среде обитания.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Зяблики и зеленушки снижают конкуренцию, питаясь в различных ярусах растительности, что обеспечивает устойчивое сосуществование.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поведенческие изменения у видов часто возникают как ответ на длительное конкурентное давление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 животном мире: яркие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битвы белок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отчаянно защищают свои владения, используя метки и агрессивное поведение. Они строго ограничивают доступ соперников, чтобы обеспечить себе достаточный запас пищи и место для гнездования.
</a:t>
            </a:r>
            <a:endParaRPr lang="en-US" sz="833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поединки оленей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оленей демонстрируют мощные рога и участвуют в кровопролитных боях за право спаривания. Эти столкновения определяют доминирование и доступ к самкам в сезон размножения.
</a:t>
            </a:r>
            <a:endParaRPr lang="en-US" sz="83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волчьих стай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Волчьи стаи активно охраняют свою территорию, соревнуясь за лучшие охотничьи угодья. Такая борьба защищает ресурсную базу и поддерживает иерархию внутри популяции.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Аллелопатия: форма конкурентных взаимодействий у растений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выделяют химические вещества в почву, подавляя рост соседних видов и уменьшая конкуренцию за ресурсы и пространство.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способствует формированию одновидовых сообществ, где доминирующий вид занимает обширные территории без соперничества.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взаимодействия регулируют плотность и распределение растений, влияют на структуру и устойчивость экосистемы в целом.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Конкурентные отношения среди микроорганизмов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синтезируют антибиотики, подавляя рост конкурентов и увеличивая свои шансы на выживание в ограниченной среде.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дрожжи ведут борьбу за питательные субстраты, вызывая смену доминирующих видов в микросреде.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микробиоты человека определяется постоянной конкуренцией между микроорганизмами, что влияет на здоровье и иммунитет хозяина.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конкуренции на эволюцию видов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вьюрков Галапагосских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конкуренция за пищевые ресурсы привела к специализации клювов у вьюрков. Это адаптация позволяет разным видам эффективно использовать различные источники питания.
</a:t>
            </a:r>
            <a:endParaRPr lang="en-US" sz="88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ресурсных стратегий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развивают разнообразные тактики — от специализации на редких ресурсах до изменения поведенческих моделей, что снижает конкуренцию и улучшает шансы на выживание.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эволюционных процессов под давлением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Конкурентное давление стимулирует быструю дивергенцию и формирование новых видов, влияя на структуру и инновации в биологических сообществах.
</a:t>
            </a:r>
            <a:endParaRPr lang="en-US" sz="93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конкуренция стимулирует разнообразие видов, улучшая устойчивость экосистем, но чрезмерная конкуренция ведёт к сокращению видового состава.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конкуренции на биоразнообразие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конкурентное взаимодействие способствует стабилизации и развитию экосистем, предотвращая доминирование отдельных видов.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экологических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конкурентных взаимодействий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динамики экосистем под влиянием конкуренции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коэкзистенции во взаимодействующих популяциях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Галерные улитки различных размеров питаются разными ресурсами, что минимизирует прямое соперничество внутри одного местообитания.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пингвинов охотятся на разные виды рыбы или в разное время суток, разделяя пищевую нишу и избегая конкуренции.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экологических предпочтениях и поведенческих адаптациях способствуют успешному сосуществованию видов на одной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конкуренцию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инвазивных видов, таких как американский рак, изменяет конкурентный ландшафт, разрушая местные сообщества.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природные условия, ускоряя распространение некоторых видов и сокращая численность других из-за нового давления конкуренции.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вызывают нарушения экосистем и требуют разработки адаптивных мер управления биоразнообразием.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трансформирует баланс конкурентных взаимоотношений на региональном и глобальном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конкуренции для экологии и общества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биоразнообразия через понимание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конкуренции помогает выявить угрозы для видов и разработать эффективные меры охраны, сохраняя природные сообщества от разрушения.
</a:t>
            </a:r>
            <a:endParaRPr lang="en-US" sz="88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 и управление конкурентными отношениями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о конкуренции способствуют созданию методов, минимизирующих вред от сорняков и вредителей, повышая экологичность сельскохозяйственных систем.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популяций и поддержание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конкуренции важно для контроля численности вредных организмов, сохранения лесных и луговых экосистем, способствуя экологическому равновесию.
</a:t>
            </a:r>
            <a:endParaRPr lang="en-US" sz="85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 перспективы изучения конкурентных взаимодействий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движущая сила эволюции и устойчивости экосистем. Современные исследования направлены на сохранение природы и рациональное управление биоресурсами с учётом природы конкуренции.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2026-05-10T00:10:05Z</dcterms:created>
  <dcterms:modified xsi:type="dcterms:W3CDTF">2026-05-10T00:10:05Z</dcterms:modified>
</cp:coreProperties>
</file>