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4475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Крылов. Басня «Стрекоза и Муравей»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басня о лете, труде и важных уроках жизни.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— известный русский баснописец. Он писал короткие, яркие истории с понятным смыслом, в которых животные часто ведут себя как люди.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Знакомьтесь: Иван Крылов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появилась басня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1808 год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«Стрекоза и Муравей» была опубликована в 1808 году и быстро стала известной читателям.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сюжет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произведения есть связь с басней Жана де Лафонтена «Цикада и Муравей», которая была известна в Европе.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Версия Крылова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сделал историю живее, добавил русскую речь и приблизил её к повседневной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вместо забот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тёплые дни Стрекоза не думает о будущем. Она порхает над травой, радуется солнцу и совсем не торопится делать запасы. В её поведении чувствуется лёгкость, но и беспечность.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день без забот
</a:t>
            </a:r>
            <a:pPr algn="ctr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легко представить яркое лето: зелёную траву, тёплое солнце и подвижную Стрекозу. Она словно живёт одним днём, наслаждаясь каждым мгновением и не замечая, как быстро лето подходит к концу.
</a:t>
            </a:r>
            <a:endParaRPr lang="en-US" sz="1042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лето Стрекозы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Муравья показывает, что спокойствие приходит к тому, кто умеет трудиться вовремя. Его пример напоминает: лучше подготовиться заранее, чем потом искать помощь в беде.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 всё тёплое время не отдыхал зря: он работал, запасал еду и думал о зиме. В его поведении видны терпение, аккуратность и умение заранее заботиться о будущем.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говорит мало, зато каждое его слово звучит твёрдо и уверенно. Он не спорит попусту и не тратит время на пустые мечты, а занят делом.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 и его труд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басни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басне Ивана Крылова «Стрекоза и Муравей».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пишет просто и живо, как будто герои говорят обычными словами из повседневной жизни. Поэтому басню легко читать и пересказывать.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героев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Стрекозы звучат жалобно и растерянно. Она словно торопится оправдаться и надеется, что её пожалеют.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 отвечает коротко и строго. В его словах нет лишних украшений, зато слышны твёрдость и уверенность.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разговор делает сюжет особенно понятным. Дети сразу слышат разницу между просительной речью и сдержанным ответом.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Стрекоза и Муравей — насекомые, они ведут себя совсем как люди. Одна беспечно веселится, другой серьёзно трудится и думает о завтрашнем дне.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 похожи на людей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может показать их с человеческими жестами, выразительными лицами и даже в одежде. Тогда характеры станут ещё яснее и интереснее для зрителя.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показывает простую истину: без труда и заботы о будущем трудно жить спокойно. Лёгкое лето быстро заканчивается, а проблемы остаются надолго.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мораль басни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Стрекоза надеялась на удачу и помощь, но сама ничего не приготовила заранее. Муравей, наоборот, заранее позаботился о себе и поэтому не оказался в беде.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басни напоминает: если человек хочет помощи и спокойствия, он должен сам проявлять ответственность. Одних красивых слов для этого недостаточно.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 трудиться вовремя и не откладывать важные дела на потом. Если всё делать заранее, потом остаётся время и для отдыха.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напоминает, что веселье приятно только тогда, когда обязанности уже выполнены. Лень и беспечность быстро приводят к неприятностям.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понять: поступки важнее пустых обещаний. Кто заботится о будущем, тот чувствует себя увереннее и спокойнее.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8424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865240"/>
            <a:ext cx="274200" cy="219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3533" y="1853053"/>
            <a:ext cx="274200" cy="243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 поучительное вместе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 улыбкой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басню легко и интересно, потому что насекомые спорят и переживают почти как люди. Из-за этого история кажется забавной, но не теряет своей серьёзности.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делают героев особенно выразительными. Стрекоза говорит жалобно и растерянно, а Муравей отвечает твёрдо и строго, поэтому смысл сцены сразу становится понятным.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без нотаций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не объясняет мораль скучно и прямо, а показывает её через смешной, но важный случай. Поэтому читатель улыбается и одновременно понимает, как важно думать о будущем.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Зима в басне приходит как время холода и голода. Она сразу меняет настроение истории: весёлое лето заканчивается, а беспечность Стрекозы становится особенно заметной.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зимы в басне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этот момент пустота вокруг героини подчёркивает её беду. Снег, ветер и холодный пейзаж помогают увидеть, насколько опасно остаться без запаса и без заботы о будущем.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легко запоминается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6518049" y="169664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меняется, и вместе с ней меняется жизнь героев. Контраст тёплых и холодных дней делает событие наглядным и понятным даже младшим школьникам.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19308" y="34608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Стрекоза поёт, веселится и не думает о завтрашнем дне. С самого начала ясно, кто трудится, а кто живёт только сегодняшним днём.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819308" y="307526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 вывод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Стрекоза просит помощи, но получает строгий отказ. Такой короткий финал легко запомнить, потому что он сразу показывает связь между поступком и последствием.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на резком контрасте: один герой тратит время на веселье, другой заранее готовится к трудностям.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Басня короткая, поэтому её удобно читать на уроке без долгого объяснения. Сюжет развивается быстро, а основная мысль становится ясной уже после первого чтения.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для чтения и пересказа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Реплик у персонажей немного, но они очень выразительные. Поэтому басню интересно читать по ролям, стараясь передать просьбу Стрекозы и твёрдость Муравья.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Текст хорошо подходит для пересказа по частям. Можно легко назвать начало, середину и конец истории, не теряя главных событий и поступков героев.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Произведение помогает тренировать выразительное чтение. Дети учатся делать паузы, менять интонацию и лучше понимать, почему герои отвечают именно так.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Стрекозу можно изобразить лёгкой, яркой и немного беспечной. Подойдут солнечные краски, тонкие крылья и оживлённая поза, чтобы сразу передать её летнее настроение и любовь к веселью.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могут выглядеть иллюстрации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Муравья лучше показать маленьким, но очень деловым. У него может быть аккуратная осанка, собранный вид и запасы рядом, чтобы было видно труд, порядок и заботу о будущем.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421" y="1504293"/>
            <a:ext cx="274200" cy="219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8421" y="1504293"/>
            <a:ext cx="274200" cy="219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8183" y="1481523"/>
            <a:ext cx="198675" cy="26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в школьном чтении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355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 на уроках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басню часто читают в начальной школе, потому что она короткая и понятная. Учителю легко обсудить с детьми труд, ответственность и последствия ленивого поведения.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067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Доступна младшим школьникам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простыми словами, а сюжет похож на маленькую жизненную историю. Поэтому ребятам не нужно долго разгадывать смысл, он открывается почти сразу.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79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запоминать важные правила поведения без скучных назиданий. Дети видят, что забота о деле, аккуратность и старание действительно приносят пользу.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Крылов показывает простой закон жизни: красивые слова не заменяют дела. То, что человек сделал заранее, помогает ему гораздо больше, чем поздняя просьба.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Стрекоза откладывает всё важное и надеется, что трудности сами исчезнут. Но когда приходит зима, оказывается, что без подготовки ей нечем помочь себе.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Муравей действует иначе: он заранее трудится и собирает запасы. Благодаря этому он встречает холод спокойно и не зависит от случайной удачи.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 и их последствия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басне сразу видно, кто ведёт себя беззаботно, а кто работает. Такое ясное противопоставление помогает детям быстро понять сюжет и его смысл.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басню любят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История короткая, но в ней есть и смешные моменты, и серьёзный урок. Поэтому чтение не утомляет, а запоминается надолго.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Герои яркие и узнаваемые. Даже маленьким читателям легко представить Стрекозу-непоседу и Муравья-труженика, будто они встретились совсем рядом.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Тема остаётся важной и сегодня. Каждый ребёнок понимает: если не делать дела вовремя, потом будет труднее и неприятнее.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стоит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Крылова напоминает: труд и забота о будущем делают жизнь спокойнее. А беспечность, даже самая весёлая, быстро приводит к трудностям и сожалениям.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2026-05-24T08:10:09Z</dcterms:created>
  <dcterms:modified xsi:type="dcterms:W3CDTF">2026-05-24T08:10:09Z</dcterms:modified>
</cp:coreProperties>
</file>