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99713"/>
            <a:ext cx="9144000" cy="214312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78625"/>
            <a:ext cx="61659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Характеристики реки
</a:t>
            </a:r>
            <a:endParaRPr lang="en-US" sz="21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205250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 — природный объект: исток, русло, притоки и устье, а также её ключевые характеристики.
</a:t>
            </a:r>
            <a:endParaRPr lang="en-US" sz="886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47112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реки изучают на уроках географии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меняют рельеф, переносят воду и наносы, влияют на хозяйство и жизнь людей. В России особенно известны Волга, Обь, Енисей, Лена и Амур. Их свойства зависят от климата, рельефа, пород и осадков, поэтому река меняется от истока к устью.
</a:t>
            </a:r>
            <a:endParaRPr lang="en-US" sz="986" dirty="0"/>
          </a:p>
        </p:txBody>
      </p:sp>
      <p:sp>
        <p:nvSpPr>
          <p:cNvPr id="7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4787" y="1249087"/>
            <a:ext cx="223425" cy="29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54564" y="1273597"/>
            <a:ext cx="311100" cy="2488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77550" y="2961012"/>
            <a:ext cx="297900" cy="29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54564" y="2985522"/>
            <a:ext cx="311100" cy="24888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52895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Исток, русло и устье реки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1570950" y="1663975"/>
            <a:ext cx="26817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 — место, где река начинается. Им может быть родник, озеро, болото или даже ледник. Отсюда стартует поток воды, и дальше он формирует русло.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54573" y="1663975"/>
            <a:ext cx="26817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Русло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Русло — углубление, по которому течёт вода. Внутри него река движется постоянно или большую часть года. Форма русла связана с рельефом и скоростью течения.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570950" y="3375900"/>
            <a:ext cx="26817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Устье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Устье — место впадения реки в море, озеро или другую реку. Здесь меняются условия течения, поэтому нередко образуются отложения. Тип устья влияет на береговую линию.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054573" y="3375900"/>
            <a:ext cx="26817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устьев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Устья бывают дельтовыми и эстуарными. В дельте река делится на рукава, а эстуарий — это расширяющееся к морю русло. Это отражает работу воды и приливов.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29547" y="75"/>
            <a:ext cx="4811985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351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Бассейн реки и водораздел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2112925"/>
            <a:ext cx="3515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Бассейн реки: где собирается вода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Бассейн реки — это территория, с которой вода стекает в данную реку и её притоки. Сюда относятся осадки на склонах, в понижениях и по берегам. Поэтому площадь бассейна напрямую связана с водностью.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261600" y="3538505"/>
            <a:ext cx="3515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5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Водораздел: граница между бассейнами
</a:t>
            </a:r>
            <a:pPr algn="l" indent="0" marL="0">
              <a:lnSpc>
                <a:spcPct val="115000"/>
              </a:lnSpc>
              <a:buNone/>
            </a:pPr>
            <a:r>
              <a:rPr lang="en-US" sz="3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Водораздел — граница, разделяющая соседние речные бассейны. По обе стороны этой линии вода попадает в разные реки. На картах бассейн обычно рисуют как большую область, ограниченную возвышенностями.
</a:t>
            </a:r>
            <a:endParaRPr lang="en-US" sz="1356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8875" y="1513323"/>
            <a:ext cx="4865100" cy="24397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измеряемые характеристики реки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435375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Соберите представление о том, что измеряют у рек, и как это связано с их работой в ландшафте.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806675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падение и уклон, тем обычно выше скорость течения. Расход воды сильнее всего зависит от питания и площади бассейна, поэтому разные реки могут иметь разную водность.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008875" y="4396800"/>
            <a:ext cx="48651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школьного курса географии; единицы измерений из стандартных учебных формулировок.
</a:t>
            </a:r>
            <a:endParaRPr lang="en-US" sz="80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8516" y="1258100"/>
            <a:ext cx="4403775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скорость течения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1487550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нижнем течении русло часто расширяется, уклон уменьшается, поэтому скорость падает. Короткие участки порогов и перекатов дают временные всплески.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5825" y="2858837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длине реки скорость в целом снижается, а на отдельных неровностях русла растёт. Это помогает объяснять различия в характере течения.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2778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(без привязки к конкретной реке).
</a:t>
            </a:r>
            <a:endParaRPr lang="en-US" sz="8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5204650" y="1710750"/>
            <a:ext cx="36777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падение и уклон, тем быстрее течёт вода. Поэтому горные реки обычно текут бурнее, а равнинные — спокойнее.
</a:t>
            </a:r>
            <a:endParaRPr lang="en-US" sz="1022" dirty="0"/>
          </a:p>
        </p:txBody>
      </p:sp>
      <p:sp>
        <p:nvSpPr>
          <p:cNvPr id="5" name="Text 2"/>
          <p:cNvSpPr txBox="1"/>
          <p:nvPr/>
        </p:nvSpPr>
        <p:spPr>
          <a:xfrm>
            <a:off x="5204650" y="4410149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4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определения в курсе географии (общепринятая методика выражения уклона м/км).
</a:t>
            </a:r>
            <a:endParaRPr lang="en-US" sz="641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978452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км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2439700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Падение и уклон показывают, насколько заметно меняется высота русла на каждом километре пути.
</a:t>
            </a:r>
            <a:endParaRPr lang="en-US" sz="2306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446"/>
            <a:ext cx="8612400" cy="314390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формируется речной режим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98052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 питания задают сезонные колебания уровня воды
</a:t>
            </a:r>
            <a:endParaRPr lang="en-US" sz="111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4512" y="1238150"/>
            <a:ext cx="273525" cy="312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87675" y="1238150"/>
            <a:ext cx="312600" cy="312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4975" y="3001300"/>
            <a:ext cx="312600" cy="3126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68137" y="3001300"/>
            <a:ext cx="351675" cy="3126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12" name="Text 1"/>
          <p:cNvSpPr txBox="1"/>
          <p:nvPr/>
        </p:nvSpPr>
        <p:spPr>
          <a:xfrm>
            <a:off x="925275" y="1238150"/>
            <a:ext cx="34521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Снеговое питание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Снеговое питание характерно для рек умеренного пояса. Весной после таяния снега уровень воды обычно заметно поднимается. Поэтому именно весеннее половодье часто становится самым высоким периодом.
</a:t>
            </a:r>
            <a:endParaRPr lang="en-US" sz="1337" dirty="0"/>
          </a:p>
        </p:txBody>
      </p:sp>
      <p:sp>
        <p:nvSpPr>
          <p:cNvPr id="13" name="Text 2"/>
          <p:cNvSpPr txBox="1"/>
          <p:nvPr/>
        </p:nvSpPr>
        <p:spPr>
          <a:xfrm>
            <a:off x="5297875" y="1238150"/>
            <a:ext cx="34521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Дождевое питание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Дождевое питание связано с осадками. После сильных дождей вода в реке поднимается быстро, а затем уровень снижается. Такие подъёмы называют паводками или резкими изменениями уровня.
</a:t>
            </a:r>
            <a:endParaRPr lang="en-US" sz="1337" dirty="0"/>
          </a:p>
        </p:txBody>
      </p:sp>
      <p:sp>
        <p:nvSpPr>
          <p:cNvPr id="14" name="Text 3"/>
          <p:cNvSpPr txBox="1"/>
          <p:nvPr/>
        </p:nvSpPr>
        <p:spPr>
          <a:xfrm>
            <a:off x="925275" y="3001294"/>
            <a:ext cx="34521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Ледниковое питание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Ледниковое питание важно для горных рек. Особенно летом, когда тают ледники в горах, приток воды увеличивается. Поэтому сезонные максимумы могут приходиться на тёплое время года.
</a:t>
            </a:r>
            <a:endParaRPr lang="en-US" sz="1337" dirty="0"/>
          </a:p>
        </p:txBody>
      </p:sp>
      <p:sp>
        <p:nvSpPr>
          <p:cNvPr id="15" name="Text 4"/>
          <p:cNvSpPr txBox="1"/>
          <p:nvPr/>
        </p:nvSpPr>
        <p:spPr>
          <a:xfrm>
            <a:off x="5297875" y="3001297"/>
            <a:ext cx="34521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Подземное питание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Подземное питание подпитывает реку грунтовыми водами. Оно обычно действует ровнее, без резких скачков уровня. Поэтому изменения уровня становятся более плавными, особенно в засушливые периоды.
</a:t>
            </a:r>
            <a:endParaRPr lang="en-US" sz="1337" dirty="0"/>
          </a:p>
        </p:txBody>
      </p:sp>
      <p:sp>
        <p:nvSpPr>
          <p:cNvPr id="16" name="Text 5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питания рек
</a:t>
            </a:r>
            <a:endParaRPr lang="en-US" sz="201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8516" y="1258100"/>
            <a:ext cx="4403775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Сезонные изменения уровня воды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1487550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сезонам уровень меняется из-за разных источников питания: таяния снега, осадков и грунтовых вод. На рисунке показан типичный порядок спадов и подъёмов.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5825" y="2858837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высокие значения чаще связаны с основным сезонным питанием: для равнин — весна, для гор — лето. Это подтверждает связь режима реки с климатом.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2778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(условные значения, без конкретных измерений).
</a:t>
            </a:r>
            <a:endParaRPr lang="en-US" sz="8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47112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Пойма, террасы и речная долина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497925" y="20787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Пойма — это низкая часть долины, которая затапливается во время разлива. Здесь вода задерживается на время, а после спада оставляет более плодородные наносы, благодаря чему пойменные земли часто используют в сельском хозяйстве.
</a:t>
            </a:r>
            <a:endParaRPr lang="en-US" sz="1086" dirty="0"/>
          </a:p>
        </p:txBody>
      </p:sp>
      <p:sp>
        <p:nvSpPr>
          <p:cNvPr id="8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497925" y="33346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Террасы — ступени на склонах долины, показывающие прежнее положение русла и уровни воды. Обычно они формируются, когда река со временем «врезается» в берега. Широкая долина чаще у равнинных рек, узкая и глубокая — у горных.
</a:t>
            </a:r>
            <a:endParaRPr lang="en-US" sz="108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28950"/>
            <a:ext cx="7316700" cy="9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Правые и левые притоки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31700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Приток — река, которая впадает в главную реку. Чтобы определить его сторону, мысленно смотрят вниз по течению главной реки: приток справа будет правым, слева — левым.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3225588" y="1831700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Притоки увеличивают водность главной реки, потому что добавляют новую воду из своего бассейна. Чем больше притоков и чем они полноводнее, тем шире становится водная система ниже места их слияния.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189600" y="1831700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Кроме воды, притоки приносят наносы и изменяют характер русла. В результате речная система становится более разветвлённой: отдельные участки русла могут отличаться глубиной, скоростью течения и формой берегов.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104" y="2002431"/>
            <a:ext cx="4405200" cy="13280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Горная и равнинная река: сравнение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5315525" y="1507000"/>
            <a:ext cx="35628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сопоставляет особенности горных и равнинных рек по уклону, скорости течения, долине, ширине русла, наличию порогов и степени извилистости.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5315525" y="2878300"/>
            <a:ext cx="35628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уклон велик, течение усиливается и появляются пороги. При небольшом уклоне река легче петляет, а русло чаще расширяется и формирует меандры.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611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географии (обобщение характеристик горных и равнинных рек).
</a:t>
            </a:r>
            <a:endParaRPr lang="en-US" sz="8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8516" y="1258100"/>
            <a:ext cx="4403775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Извилистость русла и меандры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1487550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равнинах река активнее размывает берега по сторонам: внешний изгиб растёт быстрее, а на внутреннем откладываются наносы, поэтому петли закрепляются и становятся устойчивее.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5825" y="2858837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 типичную связь: чем медленнее течение и легче размыв по бокам, тем больше излучин и интенсивнее боковая эрозия; горные реки чаще идут более прямо.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2778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шкала по учебным описаниям (без привязки к конкретным измерениям), 2026.
</a:t>
            </a:r>
            <a:endParaRPr lang="en-US" sz="8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446"/>
            <a:ext cx="8612400" cy="314390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река изменяет берега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98052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процессов: эрозия → перенос наносов → отложение при снижении скорости.
</a:t>
            </a:r>
            <a:endParaRPr lang="en-US" sz="111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28950"/>
            <a:ext cx="86208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Мутность воды и наносы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Мутность воды показывает, сколько взвешенных частиц находится в реке. Эти частицы попадают в воду при размыве берегов, движении по дну и поднятии ила течением, поэтому мутность помогает судить об активности реки.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2463596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Наносы — это песок, ил и глина, которые река переносит по дну и в толще воды. Когда река сильнее «работает» и переносит больше материала, русло и берега меняются быстрее.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4665597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сильных дождей и весеннего таяния снега река часто становится мутнее: увеличивается количество воды, усиливается размыв и транспорт наносов. Поэтому в такие периоды русловые процессы заметнее.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8" name="Text 5"/>
          <p:cNvSpPr txBox="1"/>
          <p:nvPr/>
        </p:nvSpPr>
        <p:spPr>
          <a:xfrm>
            <a:off x="6867599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наносов переносит река, тем вероятнее образование отмелей и кос, изменение очертаний берегов и образование новых участков с различной глубиной. Эти изменения бывают постепенными, а иногда — очень заметными после паводков.
</a:t>
            </a:r>
            <a:endParaRPr lang="en-US" sz="98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8516" y="1258100"/>
            <a:ext cx="4403775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Расход воды и водность реки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1487550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Расход воды характеризует, сколько воды проходит через русло за секунду. Он меняется по сезонам: после дождей или таяния снега растёт, а в засушливые периоды снижается.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5825" y="2858837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Столбики показывают, что при большем расходе река воспринимается как более водная. Сравнивать реки точнее всего именно по этому показателю, особенно в разных природных зонах.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2778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учебная шкала (без привязки к конкретным рекам), 2026.
</a:t>
            </a:r>
            <a:endParaRPr lang="en-US" sz="8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47112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характеристик реки для человека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497925" y="20787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Ширина, глубина и скорость течения напрямую влияют на судоходство: где течение слишком быстрое или русло мелкое, перевозки усложняются. Расход воды важен и для водоснабжения, и для работы гидроэлектростанций.
</a:t>
            </a:r>
            <a:endParaRPr lang="en-US" sz="1086" dirty="0"/>
          </a:p>
        </p:txBody>
      </p:sp>
      <p:sp>
        <p:nvSpPr>
          <p:cNvPr id="8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497925" y="33346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Поймы используют для сельского хозяйства: после разливов там часто формируются плодородные почвы, удобные для выращивания культур. Реки также дают рыбу, пресную воду и места для отдыха, как видно на Волге, Неве и Енисее.
</a:t>
            </a:r>
            <a:endParaRPr lang="en-US" sz="1086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6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описания реки
</a:t>
            </a:r>
            <a:endParaRPr lang="en-US" sz="2212" dirty="0"/>
          </a:p>
        </p:txBody>
      </p:sp>
      <p:sp>
        <p:nvSpPr>
          <p:cNvPr id="7" name="Text 2"/>
          <p:cNvSpPr txBox="1"/>
          <p:nvPr/>
        </p:nvSpPr>
        <p:spPr>
          <a:xfrm>
            <a:off x="369074" y="1141075"/>
            <a:ext cx="693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Начните с названия реки и её положения на карте. Далее укажите, где находится исток и в каком направлении течёт река, чтобы сразу было понятно, «откуда и куда» она идёт.
</a:t>
            </a:r>
            <a:endParaRPr lang="en-US" sz="986" dirty="0"/>
          </a:p>
        </p:txBody>
      </p:sp>
      <p:sp>
        <p:nvSpPr>
          <p:cNvPr id="8" name="Text 3"/>
          <p:cNvSpPr txBox="1"/>
          <p:nvPr/>
        </p:nvSpPr>
        <p:spPr>
          <a:xfrm>
            <a:off x="369074" y="2136541"/>
            <a:ext cx="693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опишите длину реки и её бассейн: какую территорию она собирает. Важно назвать притоки и объяснить, как они увеличивают водность главной реки и расширяют систему рек.
</a:t>
            </a:r>
            <a:endParaRPr lang="en-US" sz="986" dirty="0"/>
          </a:p>
        </p:txBody>
      </p:sp>
      <p:sp>
        <p:nvSpPr>
          <p:cNvPr id="9" name="Text 4"/>
          <p:cNvSpPr txBox="1"/>
          <p:nvPr/>
        </p:nvSpPr>
        <p:spPr>
          <a:xfrm>
            <a:off x="377582" y="3131994"/>
            <a:ext cx="693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охарактеризуйте питание и режим: за счёт чего река получает воду и как меняется уровень в течение года. Добавьте тип устья и особенности долины, чтобы описать формы рельефа.
</a:t>
            </a:r>
            <a:endParaRPr lang="en-US" sz="986" dirty="0"/>
          </a:p>
        </p:txBody>
      </p:sp>
      <p:sp>
        <p:nvSpPr>
          <p:cNvPr id="10" name="Text 5"/>
          <p:cNvSpPr txBox="1"/>
          <p:nvPr/>
        </p:nvSpPr>
        <p:spPr>
          <a:xfrm>
            <a:off x="377582" y="4127473"/>
            <a:ext cx="693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Завершите хозяйственным значением: как реку используют люди (перевозки, вода для хозяйства, энергия, рыболовство, отдых). Такой порядок помогает сравнивать реки России, Европы, Азии, Африки, Северной и Южной Америки.
</a:t>
            </a:r>
            <a:endParaRPr lang="en-US" sz="98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признаки реки и их взаимосвязь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 описывается положением, длиной, бассейном, питанием, режимом, падением, уклоном, скоростью течения и формой русла. Эти признаки связаны с климатом, рельефом и породами, поэтому помогают понять и ландшафт, и использование человеком на уроках географии в 8 классе.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2026-05-11T19:49:25Z</dcterms:created>
  <dcterms:modified xsi:type="dcterms:W3CDTF">2026-05-11T19:49:25Z</dcterms:modified>
</cp:coreProperties>
</file>