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Хаксли и Замятин: два предупреждения о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Антиутопии о цене комфорта, власти и утраты свободы.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Замятина и Хаксли рождаются в разные десятилетия, но отвечают на один исторический вызов: как технический прогресс, рациональный порядок и массовая организация жизни могут превратиться в угрозу свободе личности.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Модерность как испытание для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«Мы» человек существует не как личность, а как часть идеально рассчитанного механизма. Его жизнь подчинена расписанию, а любая спонтанность воспринимается как отклонение от нормы.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как один из истоков европейской антиутопии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роман стал важнейшим образцом антиутопии в Европе. Он показывает будущее не как обещание прогресса, а как систему, где порядок покупается ценой человеческого достоинства.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вместо имён, прозрачные стены и постоянный надзор делают частную жизнь почти невозможной. Пространство романа устроено так, чтобы исчезала сама возможность тайны и внутренней автономии.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Хаксли: технологическая утопия, ставшая кошмаром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через удовольствие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 дивный новый мир» подчинение строится не только на страхе, но и на удовольствии. Людей приучают принимать порядок как источник спокойствия, а не как форму несвободы.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человек в обществе комфорта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разделено на касты, а человек создаётся почти как серийный продукт. Комфорт, стабильность и потребление вытесняют любовь, семью, память и самостоятельный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двух антиутопий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какими разными путями может строиться несвобода.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романах личность подавляется, но у Замятина это происходит через жёсткую дисциплину, а у Хаксли — через мягкое, почти незаметное согласие на комфорт.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Замятин, «Мы»; Олдос Хаксли, «О дивный новый мир»; интерпретация И. О. Шайтанова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мотивы романов: как устроено подчинение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антиутопии показывают, что система стремится управлять не только поступками, но и чувствами.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вытесняется личное, тем легче человеку принять несвободу как норму.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романов Е. Замятина и О. Хаксли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О. Шайтанов не сводит Хаксли к подражанию Замятину. Он видит в «О дивном новом мире» самостоятельное переосмысление уже найденной модели антиутопии.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Замятина на первом плане государственное насилие и жёсткий контроль, тогда как у Хаксли особенно важны массовая культура, потребление и управляемое счастье.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сопоставление показывает преемственность не сюжета, а большой идеи: литература предупреждает о мире, где удобство постепенно вытесняет свободу.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Шайтанов о литературной преемственности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движения антиутопии в романах Замятина и Хаксли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антиутопический сюжет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против личности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Замятина человек превращён в номер, у Хаксли — в серийный продукт. И в том и в другом случае исчезают биография, имя и право быть непохожим на других.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этих романов строится на повторяемости лиц, жестов и поведения. Внешнее равенство здесь не означает уважения к человеку, а лишь удобство для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«Мы» речь становится сухой, математической и административной. Она приучает мыслить в категориях нормы, расчёта и подчинения.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 дивный новый мир» язык звучит как лозунг, реклама и готовая формула. Он не объясняет мир, а закрывает возможность сомневаться в нём.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речи всегда ведёт к упрощению мышления. Когда человек говорит штампами, ему труднее спорить, сравнивать и делать самостоятельный выбор.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Шайтанов подчёркивает: изменение языка меняет сознание. Поэтому борьба за свободу начинается не только в поступках, но и в слове.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инструмент власти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удовольствие как два режима контроля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романах контроль действует через повседневные практики и постепенно становится привычным.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власти приводят к одному результату: человек утрачивает внутреннюю автономию.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романов Е. Замятина «Мы» и О. Хаксли «О дивный новый мир» в интерпретации И. О. Шайтанова.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несогласия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Д-503 и его внутренний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Замятина сначала мыслит языком системы, но постепенно начинает чувствовать собственную отдельность. Его сопротивление рождается из столкновения расчёта с живым переживанием.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и право на человеческое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отказывается принять мир, где счастье отделено от свободы и любви. Его протест держится на нравственном чувстве, а не на политической программе.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личности и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оказываются в ситуации, где личный выбор трактуется как ошибка. Именно поэтому даже внутренний протест быстро превращается в трагедию.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несоответствия миру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Несогласный в антиутопии обречён на одиночество: его ценности не совпадают с нормой общества. Так раскрывается цена сохранения собственной целостности.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1460" y="1587736"/>
            <a:ext cx="472108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дата и механизм антиутопии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исторические контексты приходят к сходному художественному предупреждению.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антиутопий различны инструменты власти, но общий итог один: человек превращается в функцию 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Замятин, «Мы»; О. Хаксли, «О дивный новый мир»; интерпретация И. О. Шайтанова.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цивилизации будущего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Техника у Замятина и Хаксли не выглядит нейтральной. Она встроена в управление людьми, делает порядок видимым и одновременно скрывает насилие за удобной оболочкой.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Города-машины, лаборатории и стерильные пространства создают впечатление безупречной среды. Но именно эта безупречность лишает человека живой непредсказуемости, выбора и права на ошибку.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обещания совершенства к подавлению личности в романах Замятина и Хаксли.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утопии к антиутопии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современному читателю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постоянной стимуляции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помогают заметить, как комфорт, уведомления и поток развлечений могут незаметно подменять собственное решение человека готовой реакцией.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шаблонов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состоит из клише и коротких формул, сложнее думать самостоятельно. Антиутопия показывает, что бедность языка ведёт к бедности выбора.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механизмы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напоминают, что влияние общества часто действует мягко: через нормы, ожидания и желание быть как все, а не только через запреты.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критического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антиутопия — это тренировка внимательности: она учит замечать, где порядок помогает человеку, а где начинает его подменять.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человек в мире антиутопии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проявляются постепенно: сначала сужается пространство личного решения, затем меняются чувства, привычки и самоощущение.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 человека автономии и памяти, тем легче системой управлять его поведением.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романов Е. Замятина «Мы» и О. Хаксли «О дивный новый мир» в интерпретации И. О. Шайтанова.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Шайтанов рассматривает оба романа через сравнение исторических контекстов, показывая, как литература отвечает на разные формы модерности и социального переустройства.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не сводит Хаксли к подражанию Замятину, а показывает переработку общей антиутопической идеи в западноевропейской культуре 1930-х годов.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Шайтановский ракурс чтения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центре анализа — не только сюжетные сходства, но и различие механизмов власти: государственное принуждение у Замятина и комфорт, стимулирование у Хаксли.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Такой подход подчёркивает прогностическую силу литературы: художественный текст способен раньше других формулировать скрытую угрозу для личности и свободы.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Оба произведения показывают, что человека можно разрушить не только физически, но и морально, если отнять у него свободу, память и право быть непохожим на других.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Несмотря на разный способ действия, оба мира ведут к одному итогу — к утрате личности, поэтому романы остаются точным предупреждением о цене бездумного порядка.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двух романов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Различие состоит в форме давления: у Замятина оно открытое, жёсткое и дисциплинарное, а у Хаксли — мягкое, комфортное и почти добровольное.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напоминает: удобство не должно заменять свободу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и Хаксли показывают, что общество, выбравшее порядок ценой личности, теряет человечность. Их романы учат защищать свободу, память и внутреннюю ответственность.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2026-05-23T21:18:30Z</dcterms:created>
  <dcterms:modified xsi:type="dcterms:W3CDTF">2026-05-23T21:18:30Z</dcterms:modified>
</cp:coreProperties>
</file>