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способ раскрывать скобки, разлагать выражения и считать без лишних шагов.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преобразовывать выражения в 7 классе, опираясь на распределительный закон умножения. Они полезны при решении уравнений, упрощении записей и проверке вычислений.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формулы сокращённого умножения
</a:t>
            </a:r>
            <a:endParaRPr lang="en-US" sz="2622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(a+b)² = a² + 2ab + b² показывает, как раскрывается квадрат суммы. В ней всегда есть три части с понятным порядком.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средний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Слагаемое 2ab появляется как удвоенное произведение двух чисел или выражений. Именно оно отличает квадрат суммы от простого сложения квадратов.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нельзя заменить на a² + b². Между слагаемыми обязательно появляется произведение, поэтому при раскрытии скобок важно учитывать все три члена.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(a−b)² = a² − 2ab + b² очень похожа на квадрат суммы, но знак перед средним членом меняется. Это главное отличие формул.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знаки такие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 последнее слагаемые остаются положительными, потому что они являются квадратами. Отрицательным становится только удвоенное произведение, связанное с вычитанием.
</a:t>
            </a:r>
            <a:endParaRPr lang="en-US" sz="1793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разность, то после раскрытия всегда получится минус перед 2ab. Такой признак помогает быстро выбрать нужную формулу и не ошибиться.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квадрата суммы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a+b можно рассмотреть как целую фигуру, площадь которой нужно найти через части. Это делает формулу наглядной и понятной.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большая фигура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получаются квадрат a², квадрат b² и два прямоугольника площадью ab. Вместе они складываются в выражение a² + 2ab + b².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площади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схема показывает, что формула не случайна: она отражает разбиение площади на части. Так алгебраические действия становятся визуально яснее.
</a:t>
            </a:r>
            <a:endParaRPr lang="en-US" sz="1425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a²−b² = (a−b) (a+b) превращает разность квадратов в произведение двух скобок. Это удобный способ переписать выражение в более простой форме.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правой части используются те же величины, но с разными знаками. Одна скобка содержит разность, другая — сумму, и вместе они дают исходное выражение.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особенно полезна при разложении выражений на множители. Она позволяет быстрее преобразовывать записи и замечать скрытую структуру выражения.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квадратов структура проще, а у кубов появляется больше членов. Разность квадратов выделяется тем, что раскладывается на два множителя.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степень, тем больше членов в раскрытой записи; при разности квадратов результат сразу представляется в виде произведения.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формул сокращённого умножения
</a:t>
            </a:r>
            <a:endParaRPr lang="en-US" sz="23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помогает быстро восстановить формулу и проверить правильность раскрытия скобок.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 формуле куба суммы образуют этот симметричный ряд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1, 3, 3, 1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разности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(a−b)³ = a³ − 3a²b + 3ab² − b³ сохраняет те же коэффициенты, но знаки меняются по порядку. Это важно при раскрытии скобок.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1, 3, 3, 1 повторяются так же, как в кубе суммы. Поэтому полезно запомнить не только запись, но и закономерность построения.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коэффициентов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сбился хотя бы один знак, результат уже будет неверным. Формула куба разности помогает быстро заметить такие неточности в вычислениях.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ошибок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связаны название формулы, её запись и результат преобразования.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формулы основаны на повторяющихся произведениях и строгом порядке членов; главное — внимательно следить за знаками и степенью.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формул сокращённого умножения
</a:t>
            </a:r>
            <a:endParaRPr lang="en-US" sz="2505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нужную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выбора: сначала определяют степень выражения, затем проверяют, является ли оно суммой, разностью или разностью квадратов.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906" y="1512471"/>
            <a:ext cx="348862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3782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формулы между собой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главный признак: в середине стоит положительный удвоенный член 2ab. Если знак меняется на минус, это уже другая формула, и проверять нужно особенно внимательно.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формулы всегда две скобки: одна содержит плюс, другая — минус. По виду она легко узнаётся, потому что слева стоит разность квадратов, а справа — произведение.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куба помогает ряд коэффициентов 1, 3, 3, 1. Если помнить эту последовательность и чередование знаков, раскрывать скобки становится намного проще.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Кубы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квадрат каждого слагаемого
</a:t>
            </a:r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(x+5)² первый шаг очевиден: квадрат даёт x², а число 5 превращается в 25. Эти два члена образуют края записи и сразу показывают структуру результата.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средний член
</a:t>
            </a:r>
            <a:pPr algn="ctr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формулы возникает из удвоенного произведения двух слагаемых: 2·x·5 = 10x. Именно этот член связывает оба слагаемых и объясняет, почему квадрат суммы нельзя заменить простой суммой квадратов.
</a:t>
            </a:r>
            <a:endParaRPr lang="en-US" sz="1178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раскрытия квадрата суммы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 на множители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квадраты
</a:t>
            </a:r>
            <a:pPr algn="l" indent="0" marL="0">
              <a:lnSpc>
                <a:spcPct val="100000"/>
              </a:lnSpc>
              <a:buNone/>
            </a:pPr>
            <a:r>
              <a:rPr lang="en-US" sz="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замечаем, что 49 можно записать как 7², а y² — это квадрат переменной y. Значит, выражение подходит для формулы разности квадратов.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a²−b²=(a−b) (a+b) получаем две скобки с одними и теми же числами. В одной стоит минус, в другой — плюс, поэтому результат легко проверить.
</a:t>
            </a:r>
            <a:endParaRPr lang="en-US" sz="1563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перемножить (7−y) (7+y), снова получится 49−y². Такая проверка помогает убедиться, что множители записаны верно и знаки не перепутаны.
</a:t>
            </a:r>
            <a:endParaRPr lang="en-US" sz="16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формулы сокращённого умножения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заменять длинные записи более короткими. Это особенно удобно, когда нужно привести выражение к простому виду и не потерять ни одного члена.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формулы сокращённого умножения помогают раскладывать выражения на множители. Тогда можно перейти от громоздкой записи к более понятным скобкам и упростить поиск корней.
</a:t>
            </a:r>
            <a:endParaRPr lang="en-US" sz="1256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используют в устных вычислениях, при проверке ответа и в задачах на площади. Благодаря этим формулам легче заметить ошибку и быстрее получить результат.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и проверки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преобразовании многочленов формулы сокращённого умножения сокращают количество действий. Это делает запись аккуратнее и помогает сосредоточиться на главном шаге решения.
</a:t>
            </a:r>
            <a:endParaRPr lang="en-US" sz="127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многочленами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чаще всего появляются при быстром письме и отсутствии проверки. Особенно полезно сразу отмечать средний член и знаки перед подстановкой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средний член и знаки; значит, проверка по формуле и обратное раскрытие скобок заметно снижают число ошибок.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разбор типичных ошибок по теме «Формулы сокращённого умножения»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применении формул
</a:t>
            </a:r>
            <a:endParaRPr lang="en-US" sz="29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 с распределительным законом
</a:t>
            </a:r>
            <a:endParaRPr lang="en-US" sz="281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 каждым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каждый член первой скобки умножается на каждый член второй. Из этого правила сразу получается закономерный вид всех формул сокращённого умножения.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есть две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можно представить как произведение суммы и разности, потому что при раскрытии скобок смешанные слагаемые сокращаются. Именно так получается a²−b².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запись можно проверить обратным умножением. Если после раскрытия скобок получается исходное выражение, значит, формула выбрана верно и преобразование выполнено правильно.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средний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квадрате суммы и разности появляется произведение двух разных слагаемых дважды. Поэтому возникает удвоенный член 2ab, а его знак зависит от исходного выражения.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вид выражения с нужной формулой и проверьте, как выглядит результат после преобразования.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тип выражения, затем подбирают формулу; это позволяет быстро получить ответ и избежать лишних действий.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 распознавание формул
</a:t>
            </a:r>
            <a:endParaRPr lang="en-US" sz="2443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формулами сокращённого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определить тип выражения, выбрать формулу, выполнить преобразование и проверить ответ раскрытием скобок.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ускоряют решение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делают преобразования короче и понятнее. Если помнить структуру выражений, внимательно следить за знаками и проверять результат, задачи по алгебре решаются намного увереннее.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2026-05-29T10:50:09Z</dcterms:created>
  <dcterms:modified xsi:type="dcterms:W3CDTF">2026-05-29T10:50:09Z</dcterms:modified>
</cp:coreProperties>
</file>