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в русском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согласные: правило, которое нужно видеть, понимать и запоминать.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удвоенные согласные в 7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писать без ошибок, разбирать слово по составу и отличать проверяемые написания от словарных. Для школьника это особенно важно в диктантах, изложениях и творческих работах, где орфограмма должна быть распознана быстро и уверенно.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двойные согласные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 — это сочетания одинаковых букв подряд: мм, нн, лл, сс, тт. На письме они показывают удвоение, хотя в произношении оно может звучать не так отчётливо.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такое написание не всегда совпадает со звучанием слова. Поэтому опираться только на слух нельзя: важно учитывать строение слова, его происхождение и закреплённую норму.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может быть связано со словообразованием, историей слова или традицией письма. В одних случаях его объясняет правило, в других — приходится запоминать написание по словарю.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написания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Стык приставки и корня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приставка оканчивается на ту же согласную, с которой начинается корень, на письме появляется удвоение. Так пишутся слова рассказ, ссора, поддать и подобные им.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в корне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двойные согласные закрепились внутри самого корня: класс, шоссе, группа. Такие написания относятся к словарным и требуют запоминания.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удвоение связано с суффиксом или с основой, к которой он присоединяется. Так образуются слова длинный, осенний, законный, туманный.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иностранного происхождения удвоение сохранилось по традиции: антенна, профессия, аппарат, килограмм. Их правописание чаще всего нужно просто выучить.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двойных согласных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установить причину удвоения и выбрать способ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 стыке приставки и корня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удвоение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рассказ, рассыпать, беззвучный, поддать приставка и корень соприкасаются одинаковыми согласными. Поэтому на письме появляется удвоение, которое объясняется строением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увидеть границу между приставкой и корнем. Когда она совпадает с одинаковыми согласными, правило становится понятным, и написание уже не нужно угадывать по слуху.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легче запомнить, если сразу выделять приставку и корень. Тогда двойная согласная воспринимается не как случайная ошибка, а как закономерная часть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в корне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класс, масса, группа, шоссе, кросс удвоение входит в сам корень. Эти написания не проверяются подбором однокоренных слов и запоминаются как словарные.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нельзя объяснить правилом, нужно обращаться к орфографическому словарю. Это особенно важно для слов, где одинаково звучащие варианты могут быть написаны по-разному.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такие слова в коротких цепочках и предложениях. Чем чаще ученик видит правильный вариант, тем быстрее он запоминает его зрительный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с двойными согласными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распространённых слов с удвоением и причина их написания.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встречается и в словарных, и в заимствованных словах; способ проверки зависит от причины написания.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«Двойные согласные»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орфограмм по теме «Двойные согласные»; данные условные, для наглядности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двойные согласные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слова, а основные группы орфограмм, с которыми школьник сталкивается на уроках.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удвоение связано с заимствованной лексикой, поэтому происхождение слова помогает быстрее понять 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с удвоением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антенна, профессия, коллектив, терраса удвоение сохранилось по исторической традиции. Его нельзя объяснить только звучанием, поэтому такие написания обычно запоминают.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языки-источники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слова пришли в русский язык из латинского, греческого, французского и других языков. Вместе со словом закреплялся и его привычный письменный облик.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заимствованных слов нельзя подобрать простую проверку по правилам русского языка. В таких случаях помогает только орфографический словарь и внимательное запоминание.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необычно и имеет удвоенную согласную, стоит проверить его происхождение. Это часто подсказывает, что написание следует выучить как словарное.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в суффиксах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образованного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типа длинный, осенний, законный удвоение связано с суффиксом или с основой, к которой он присоединяется. Такое написание показывает, как слово образовано и от чего зависит его форма.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основа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производящем слове уже есть конечная согласная, она может повторяться при добавлении суффикса. Поэтому в словах туманный или старинный удвоение объясняется не слухом, а строением слова.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образовать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Суффиксальные удвоения часто встречаются в словах, обозначающих признак предмета, состояния или времени. Они позволяют точнее передать значение и связать новое слово с исходным по смыслу.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видеть состав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сначала выделить корень и суффикс. Когда ученик понимает, где проходит граница между частями слова, написание становится более понятным и легче запоминается.
</a:t>
            </a:r>
            <a:endParaRPr lang="en-US" sz="11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орфограмма в слове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буквы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орфограмма заметна сразу: в словах сумма, группа, аллея, шоссе, класс стоят две одинаковые согласные подряд. Именно эта особенность требует внимательного чтения и запоминания.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помогает увидеть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подчеркнуть или выделить цветом удвоенную букву, становится легче заметить место орфограммы. Такой приём особенно полезен в тетради, где слово рассматривается как зрительный образ.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 двойными согласными не проверяются на слух, поэтому их важно запоминать именно по написанию. Чем чаще ученик видит слово в тексте, тем прочнее закрепляется правильная форма.
</a:t>
            </a:r>
            <a:endParaRPr lang="en-US" sz="12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звучанию, но разные по написанию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ученик ориентируется только на произношение. Так, тонна, колонна и группа звучат почти так же, как варианты без удвоения, но литературная норма требует двойных согласных.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нужно сверить по орфографическому словарю. Это особенно важно для форм, где нельзя опереться на произношение и где написание не подсказывает простое правило.
</a:t>
            </a:r>
            <a:endParaRPr lang="en-US" sz="1169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состава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понять, почему в слове пишется именно так. Когда ученик видит корень, приставку или суффикс, становится проще отличить правильную форму от ошибочной и избежать лишней буквы.
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русского языка и типичным орфографическим трудностям учащихся 5–7 классов.
</a:t>
            </a:r>
            <a:endParaRPr lang="en-US" sz="66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ошибки встречаются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труднее всего запоминаются слова с непроверяемым написанием, особенно заимствованные и словарные.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ошибаются в словах, где удвоение не объясняется простым правилом. Значит, такие случаи нужно специально учить и повторять.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слово с двойными согласными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морфемном разборе и определении причины удвоения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 пример рядом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причину удвоения с примерами слов и способом проверки.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проверки зависит от причины удвоения: где-то помогает разбор слова, а где-то требуется только словарь и запоминание.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удвоение связано со значением слова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Удвоенная согласная часто закрепляет именно литературную норму слова. Благодаря этому класс, колонна или тонна воспринимаются как правильные формы, а варианты без удвоения считаются ошибочными.
</a:t>
            </a:r>
            <a:endParaRPr lang="en-US" sz="1076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написание помогает отличить одно слово от другого. Например, бал и балл различаются не только буквой, но и значением, поэтому орфография напрямую связана с пониманием текста.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двусмысленности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пишется неверно, читатель может понять его неправильно или заметить ошибку. Точное написание делает высказывание ясным и помогает избежать смешения похожих слов.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важнее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не всегда подсказывает правильную букву. Поэтому нужно опираться не только на слух, но и на правила, словарь и значение слова в конкретном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одной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написать класс, каса или група вместо класс, касса и группа. Такое происходит, когда ученик полагается только на слух и не замечает удвоение при письме.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Иногда, наоборот, появляется лишняя согласная в словах аллея, колонна или антенна. Это связано с неуверенностью в правиле и с попыткой угадать написание без проверки словаря.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путают случаи, которые можно объяснить по составу слова, и словарные написания. Из-за этого один и тот же способ проверки пытаются применять ко всем словам подряд.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запоминается лучше, если возвращаться к ней несколько раз. Когда слова с удвоенными согласными редко встречаются в упражнении, их написание быстро забывается и снова вызывает ошибки.
</a:t>
            </a:r>
            <a:endParaRPr lang="en-US" sz="11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написание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нужен там, где правило не даёт точного ответа. Регулярная проверка слов класс, антенна, профессия и других трудных форм приучает замечать правильное написание и не полагаться на догадку.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объединять слова по типу удвоения: класс, масса, тонна; антенна, профессия; длинный, осенний. Так легче увидеть общую особенность и удержать её в памяти как ряд.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предложения помогают сохранить зрительный образ слова. Если ученик несколько раз пишет слово в контексте, правильное написание запоминается прочнее, чем при простом чтении списка.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частые тренировки дают лучший результат, чем редкое заучивание. Постоянное возвращение к трудным словам снижает количество ошибок и делает письмо более уверенным.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согласные: запомнить и писать правильно
</a:t>
            </a:r>
            <a:endParaRPr lang="en-US" sz="320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пишутся по разным причинам, поэтому важно смотреть на строение слова, его происхождение и словарную форму. Внимательность к орфограмме делает письмо точным и грамотным.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2026-05-28T13:17:07Z</dcterms:created>
  <dcterms:modified xsi:type="dcterms:W3CDTF">2026-05-28T13:17:07Z</dcterms:modified>
</cp:coreProperties>
</file>