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озера: живой водный мир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— дом для множества живых существ и их связей.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похоже на большой природный дом: вода в нём почти не течёт, а жизнь распределяется по берегу, мелководью, поверхности и дну. В каждой зоне свои жители и свои правила.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Озеро: тихий водоём с собственной жизнью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каких частей состоит озёрная экосистема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Прибрежная зона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берега вода обычно мелкая и хорошо прогревается солнцем. Здесь растут камыш, рогоз, кувшинки и ряска, а ещё прячутся мальки и насекомые.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Толща воды
</a:t>
            </a:r>
            <a:pPr algn="l" indent="0" marL="0">
              <a:lnSpc>
                <a:spcPct val="100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открытой воде живут водоросли, мелкие рачки и рыбы. Здесь важно, сколько света проходит вниз, ведь от этого зависит, где может существовать жизнь.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Дно озера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дне обитают улитки, черви и бактерии. Они помогают разлагать остатки растений и животных, возвращая вещества обратно в озеро.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7319" y="2911485"/>
            <a:ext cx="8577122" cy="18594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и жизнь у поверхности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3" y="1575852"/>
            <a:ext cx="2433777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для пищи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поверхности света больше всего, поэтому водные растения и водоросли могут активно создавать пищу. Именно здесь начинается жизнь многих обитателей озера.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336060" y="1575852"/>
            <a:ext cx="2433777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тёплой верхней воде чаще встречаются кувшинки, мелкие рыбки, жуки-плавунцы и личинки насекомых. Тут кипит тихая, но очень заметная жизнь.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313347" y="1575852"/>
            <a:ext cx="2433777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глубины — больше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глубже, тем меньше света. Поэтому у поверхности обычно больше растений и животных, а на глубине жизнь становится спокойнее и скромнее.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3023" y="2013314"/>
            <a:ext cx="305255" cy="3052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70349" y="2030272"/>
            <a:ext cx="305255" cy="2713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89041" y="2013314"/>
            <a:ext cx="305255" cy="30525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жители озера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Производители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водоросли и растения. Они сами создают пищу с помощью света и начинают почти все цепи питания в озере.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Потребители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ним относятся дафнии, мальки, рыбы, лягушки и утки. Они питаются растениями или другими животными и передают энергию дальше.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Разрушители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грибы перерабатывают остатки растений и животных. Благодаря им вещества не пропадают, а снова возвращаются в воду и ил.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в озере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61118" y="2480872"/>
            <a:ext cx="3635819" cy="18957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водорослей к щуке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водоросли становятся пищей для дафнии. Затем мелкая рыба ест дафнию, а щука может поймать уже саму рыбу. Так энергия идёт вверх по цепи.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86348" y="2480872"/>
            <a:ext cx="3635819" cy="18957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растений к утке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растения могут стать пищей для улитки. А утка, в свою очередь, поедает улитку или другие мелкие организмы. В озере всё связано, как в большой команде.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свет, живые организмы и разложение соединяют все части озера.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движется пища в озёрной экосистеме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кислород помогает озеру жить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874342" y="1401656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воздуха в воду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попадает в озеро из воздуха. Он растворяется в воде и становится доступен рыбам, улиткам и рачкам.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63124" y="2585319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растений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растения тоже добавляют кислород в воду. Чем больше здоровых растений, тем легче многим обитателям озера дышать.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712298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кислорода мало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вода слишком тёплая или грязная, кислорода становится меньше. Тогда живым существам труднее жить, и озеру нужна помощь.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4543" y="1494008"/>
            <a:ext cx="4349897" cy="32794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Береговая зона — самый оживлённый участок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671575" y="1575852"/>
            <a:ext cx="3734739" cy="9404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света и укрытий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берега вода мелкая, поэтому здесь больше света и тепла. Камыши и заросли помогают малышам рыб прятаться от хищников, словно природный домик.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671575" y="2702431"/>
            <a:ext cx="3734739" cy="9404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и наблюдение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мелководье часто держатся утки и цапли. Им удобно искать пищу, а водная гладь рядом с берегом всегда полна движения.
</a:t>
            </a:r>
            <a:endParaRPr lang="en-US" sz="1050" dirty="0"/>
          </a:p>
        </p:txBody>
      </p:sp>
      <p:sp>
        <p:nvSpPr>
          <p:cNvPr id="11" name="Text 4"/>
          <p:cNvSpPr txBox="1"/>
          <p:nvPr/>
        </p:nvSpPr>
        <p:spPr>
          <a:xfrm>
            <a:off x="671575" y="3829009"/>
            <a:ext cx="3734739" cy="9404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Подарки с суши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воду падают листья, веточки и семена. Они становятся пищей или укрытием для многих жителей озера и поддерживают жизнь у берега.
</a:t>
            </a:r>
            <a:endParaRPr lang="en-US" sz="10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229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2600" y="2573391"/>
            <a:ext cx="3986205" cy="20787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озера и их польза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Кувшинки — зелёные зонтики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Кувшинки лежат на воде, как маленькие зелёные зонтики. Их листья создают тень и помогают воде не перегреваться. Под ними удобно прятаться мелким рыбкам и насекомым, а тихая заводь выглядит особенно красиво.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83018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Камыш и его береговая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Камыш растёт плотными зарослями у берега и крепко удерживает почву. Он защищает берег от размывания и служит укрытием для многих животных. Иногда кажется, что камыш стоит на страже озера.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жители озера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8773" y="1919627"/>
            <a:ext cx="2433777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Планктон на воде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Планктон — это крошечные организмы, которые дрейфуют в воде почти как невидимые пассажиры. Они служат пищей для мальков, рачков и других маленьких обитателей озера.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336060" y="1919627"/>
            <a:ext cx="2433777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Микрожизнь в толще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воде живут микроскопические рачки, водоросли и другие мелкие существа. Их трудно увидеть глазами, но именно они помогают озеру оставаться живым и кормят многих животных.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13347" y="1919627"/>
            <a:ext cx="2433777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Невидимые помощники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перерабатывают остатки растений и животных, превращая их в вещества, нужные природе. Без таких маленьких тружеников озеро быстро оказалось бы завалено остатками, как шкаф без уборки.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озеро меняется по временам года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0886" y="3467970"/>
            <a:ext cx="1658353" cy="1141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тает, вода начинает двигаться, и озеро просыпается. Появляется больше света, а растения и животные постепенно возвращаются к активной жизни.
</a:t>
            </a:r>
            <a:endParaRPr lang="en-US" sz="1377" dirty="0"/>
          </a:p>
        </p:txBody>
      </p:sp>
      <p:sp>
        <p:nvSpPr>
          <p:cNvPr id="11" name="Text 3"/>
          <p:cNvSpPr txBox="1"/>
          <p:nvPr/>
        </p:nvSpPr>
        <p:spPr>
          <a:xfrm>
            <a:off x="2537644" y="1654222"/>
            <a:ext cx="1709190" cy="10486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тёплой воде растения растут особенно быстро. У поверхности больше света и пищи, поэтому здесь оживает много рыб, насекомых и других обитателей.
</a:t>
            </a:r>
            <a:endParaRPr lang="en-US" sz="1270" dirty="0"/>
          </a:p>
        </p:txBody>
      </p:sp>
      <p:sp>
        <p:nvSpPr>
          <p:cNvPr id="12" name="Text 4"/>
          <p:cNvSpPr txBox="1"/>
          <p:nvPr/>
        </p:nvSpPr>
        <p:spPr>
          <a:xfrm>
            <a:off x="4579125" y="3467970"/>
            <a:ext cx="1658353" cy="1141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озеро падают листья, а воздух становится прохладнее. Жизнь не замирает, но многие животные начинают готовиться к холодам и меняют привычки.
</a:t>
            </a:r>
            <a:endParaRPr lang="en-US" sz="1382" dirty="0"/>
          </a:p>
        </p:txBody>
      </p:sp>
      <p:sp>
        <p:nvSpPr>
          <p:cNvPr id="13" name="Text 5"/>
          <p:cNvSpPr txBox="1"/>
          <p:nvPr/>
        </p:nvSpPr>
        <p:spPr>
          <a:xfrm>
            <a:off x="6884154" y="1654222"/>
            <a:ext cx="1709190" cy="10486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 льдом жизнь идёт медленнее. Некоторые рыбы уходят глубже, где вода дольше остаётся чуть теплее, а многие организмы экономят силы.
</a:t>
            </a:r>
            <a:endParaRPr lang="en-US" sz="136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125" y="2327461"/>
            <a:ext cx="4094700" cy="24312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2375" y="2327411"/>
            <a:ext cx="4094700" cy="24312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приспособились к жизни в воде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Рыбка, которая не тонет
</a:t>
            </a:r>
            <a:pPr algn="l" indent="0" marL="0">
              <a:lnSpc>
                <a:spcPct val="100000"/>
              </a:lnSpc>
              <a:buNone/>
            </a:pPr>
            <a:r>
              <a:rPr lang="en-US" sz="4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рыб есть жабры, чтобы дышать в воде, и плавники, чтобы легко поворачивать и ускоряться. Их тело обычно гладкое и обтекаемое, поэтому оно почти не встречает сопротивления воды. Такая форма помогает рыбам жить в озере каждый день.
</a:t>
            </a:r>
            <a:endParaRPr lang="en-US" sz="1314" dirty="0"/>
          </a:p>
        </p:txBody>
      </p:sp>
      <p:sp>
        <p:nvSpPr>
          <p:cNvPr id="11" name="Text 3"/>
          <p:cNvSpPr txBox="1"/>
          <p:nvPr/>
        </p:nvSpPr>
        <p:spPr>
          <a:xfrm>
            <a:off x="4790452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Утка и лягушка у берега
</a:t>
            </a:r>
            <a:pPr algn="l" indent="0" marL="0">
              <a:lnSpc>
                <a:spcPct val="100000"/>
              </a:lnSpc>
              <a:buNone/>
            </a:pPr>
            <a:r>
              <a:rPr lang="en-US" sz="4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утки на лапах есть перепонки, словно маленькие лопатки для плавания. Лягушка умеет и прыгать, и плыть, а её сильные задние ноги помогают быстро спасаться и догонять добычу. Оба животные отлично чувствуют себя у озёрного берега.
</a:t>
            </a:r>
            <a:endParaRPr lang="en-US" sz="131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838" y="1602394"/>
            <a:ext cx="277578" cy="317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1763" y="1602393"/>
            <a:ext cx="218098" cy="3172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8511" y="3322070"/>
            <a:ext cx="324602" cy="28853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люди могут навредить озеру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на берегу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Пакеты, банки и бутылки портят берег и могут попасть в воду. Животные путаются в мусоре или принимают его за еду, а озеро становится грязнее.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Грязная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озеро попадает грязная вода из труб, в нём ухудшается состав воды. Рыбам и другим обитателям становится труднее дышать, искать пищу и расти.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удобрения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воду попадает слишком много удобрений, водоросли начинают разрастаться слишком быстро. Потом кислорода становится меньше, и многим животным уже не хватает воздуха.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шум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Громкие звуки тревожат птиц и животных на берегу. Озеро кажется спокойным только с виду, а шум мешает его обитателям отдыхать, искать еду и выводить потомство.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действия людей помогают сохранить чистую воду, берег и жизнь озёрных обитателей.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защитить озеро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и люди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50724" y="1575852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воды и еды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могут давать людям воду и рыбу, а ещё служат местом для наблюдений и прогулок. Но всё это возможно только тогда, когда вода остаётся чистой и спокойной.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2967405" y="2936937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отдыха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озера люди отдыхают, гуляют и любуются природой. Здесь приятно смотреть на птиц, слушать ветер и дышать свежим воздухом, если берег не превращён в свалку.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355337" y="1575852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озёрами создают парки, заповедники и посёлки. Когда люди берегут озеро, оно помогает и природе, и человеку — тихо, честно и очень долго.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229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2600" y="2573391"/>
            <a:ext cx="3986205" cy="20787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как дом для разных соседей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берега всегда оживлённо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самого берега растут камыши, ряска и другие растения, а между стеблями прячутся насекомые и мальки. Здесь больше света и укрытий, поэтому жизнь кипит почти как на шумной площадке.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83018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Глубже — свои жильцы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толще воды плавают рыбы и крошечные организмы, которым не нужны густые заросли. На дне работают бактерии и другие разлагатели, словно маленькая команда уборщиков, возвращающая вещества в природу.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озере всё связано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водорослей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водорослей становится мало, мелким животным сложнее находить пищу. Тогда вся цепочка питания начинает меняться, словно кто-то убрал один важный кирпичик.
</a:t>
            </a:r>
            <a:endParaRPr lang="en-US" sz="1317" dirty="0"/>
          </a:p>
        </p:txBody>
      </p:sp>
      <p:sp>
        <p:nvSpPr>
          <p:cNvPr id="11" name="Text 3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Исчезают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растений рыбам и птицам труднее прятаться, отдыхать и искать еду. Берег и мелководье сразу становятся беднее, а многим обитателям не хватает укрытий.
</a:t>
            </a:r>
            <a:endParaRPr lang="en-US" sz="1355" dirty="0"/>
          </a:p>
        </p:txBody>
      </p:sp>
      <p:sp>
        <p:nvSpPr>
          <p:cNvPr id="12" name="Text 4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Грязная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 быстро отражается на всём озере. Кислорода становится меньше, живым существам труднее дышать, и даже небольшая проблема может затронуть многих соседей.
</a:t>
            </a:r>
            <a:endParaRPr lang="en-US" sz="131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380" y="1624790"/>
            <a:ext cx="306494" cy="272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8511" y="1616742"/>
            <a:ext cx="324602" cy="28853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заметить у настоящего озера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Ряска и камыш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тихой воде можно увидеть зелёную ряску и высокий камыш у берега. Эти растения создают укрытия для маленьких животных и делают край озера живым.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Круги от рыбы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 поверхности появляются круги — это рыба всплыла, шевельнулась или поймала добычу. Такие следы показывают, что под водой жизнь не стоит на месте.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Утки и стрекозы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водой легко заметить уток, стрекоз и других жителей берега. Одни плавают, другие летают, а третьи внимательно следят за тем, что происходит вокруг.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Рябь и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озеро кажется спокойным, ветер оставляет на нём рябь. Внутри же всё время идут маленькие события: кто-то плывёт, прячется, ищет пищу или растёт.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— живой дом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кажется тихим, но в нём постоянно идёт жизнь. Вода, свет, растения и животные зависят друг от друга, поэтому чистый берег и забота людей очень важны.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2026-05-26T09:33:37Z</dcterms:created>
  <dcterms:modified xsi:type="dcterms:W3CDTF">2026-05-26T09:33:37Z</dcterms:modified>
</cp:coreProperties>
</file>