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Information: тема для урока английского языка в 6 классе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диалоги и правила безопасности о личных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личную информацию на английском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шестиклассникам уверенно знакомиться, отвечать о себе и заполнять простые анкеты. Одновременно она закрепляет базовые вопросы, формы to be и умение выбирать, какие сведения можно сообщать безопасно.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3160" y="1408123"/>
            <a:ext cx="237300" cy="27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3160" y="2070848"/>
            <a:ext cx="237300" cy="27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89513"/>
            <a:ext cx="255900" cy="20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60335" y="3441698"/>
            <a:ext cx="203400" cy="27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Personal Information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name, first name и surname/last name нужны, чтобы правильно назвать себя и понять, как обращаться к собеседнику. Это основа знакомства и коротких ответов в классе.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age и birthday помогают говорить о себе в простых предложениях и отвечать на вопросы how old и when. Такие фразы часто встречаются в упражнениях и мини-диалогах.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 и school year нужны для учебных анкет и разговора о школьной жизни. Они помогают сообщить, где учится ученик, и не переходить к лишним подробностям.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city и town позволяют назвать место проживания или происхождения. Это безопасная и полезная информация для знакомства, особенно если нужно рассказать о себе в нескольких предложениях.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hobbies и favorite subject делают рассказ о себе более живым. Они помогают продолжить беседу, найти общие интересы и составить короткое устное представление без сложных конструкций.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информация: английское слово, перевод и пример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слова помогают описать себя и одновременно напоминают о правилах безопасности.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фразы могут быть полезными и безопасными: часть данных нужна для общения, а часть лучше не раскрывать.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Personal Information для 6 класса.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анкета с личной информацией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анкете обычно просят написать имя, возраст, класс, школу, страну и любимый предмет. Такие поля помогают тренировать лексику и оформлять ответы кратко и понятно.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для заполнения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учебной работы хорошо подходят hobby, favorite subject, country и class. Эти сведения удобны для парной работы, коротких представлений и простых карточек self-introduction.
</a:t>
            </a:r>
            <a:endParaRPr lang="en-US" sz="975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подходит для урока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Address, phone number и password не должны попадать в открытые анкеты без необходимости. Даже в учебном задании важно различать безопасные сведения и личную тайну.
</a:t>
            </a:r>
            <a:endParaRPr lang="en-US" sz="944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осторожности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Заполненная карточка показывает, как выглядит готовый ответ и какие поля обычно оставляют пустыми или скрывают. Это помогает ученикам писать аккуратно и соблюдать правила безопасности.
</a:t>
            </a:r>
            <a:endParaRPr lang="en-US" sz="936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образец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короткое представление о себе на английском
</a:t>
            </a:r>
            <a:endParaRPr lang="en-US" sz="1546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из 3–5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 личной информации встречаются чаще всего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помогают быстро начать разговор, уточнить базовые сведения и поддержать школьный диалог без длинных реплик.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преобладают вопросы о имени, возрасте и школе: именно они чаще всего нужны для знакомства и учебной практики.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темы урока Personal Information; учебная классификация частотности по типовым заданиям.
</a:t>
            </a:r>
            <a:endParaRPr lang="en-US" sz="5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для ответов — to be и have got.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позволяют кратко говорить о возрасте, семье, месте проживания и любимых вещах. Для шестого класса важно уверенно строить полные и сокращённые ответы.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модели, указанные в теме урока Personal Information.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данные, которые можно использовать в учебном диалоге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возраст, класс и страна подходят для первого разговора на уроке. Они помогают начать диалог, не раскрывая лишних подробностей о семье, доме или контактах.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предмет, хобби и увлечения делают ответ живым и помогают найти общие темы. Такие сведения уместны в парной работе, мини-интервью и карточках self-introduction.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учёбы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класс и город обычно можно назвать в учебной ситуации. Эти данные достаточно точны для задания, но не представляют повышенного риска, если не добавлять адрес и контакты.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фразы звучат так: I am in Grade 6. My favorite subject is English. I like football and reading. My hometown is Kazan.
</a:t>
            </a:r>
            <a:endParaRPr lang="en-US" sz="12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стоит сообщать в открытом доступе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должен оставаться закрытым
</a:t>
            </a:r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нельзя писать в чате, комментарии или на бумажке рядом с телефоном. Если кто-то просит его «для проверки», это уже повод остановиться и не отвечать. Такая информация даёт доступ к аккаунту и может быстро стать проблемой.
</a:t>
            </a:r>
            <a:endParaRPr lang="en-US" sz="1062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геолокация не для посторонних
</a:t>
            </a:r>
            <a:pPr algn="l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домашний адрес, номер квартиры, метка школы на карте и включённая геолокация помогают незнакомцам понять, где находится ребёнок. В открытом доступе такие данные особенно опасны, потому что их легко переслать и сохранить.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документов и билетов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паспорта, ученического билета, проездного или билета на мероприятие часто содержат лишние сведения: фамилию, номер, дату и место. В сети такие изображения лучше не публиковать, даже если они кажутся безобидными на первый взгляд.
</a:t>
            </a:r>
            <a:endParaRPr lang="en-US" sz="9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 небезопасные примеры личной информации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зависит от того, помогает ли информация установить личность, связаться с учеником или получить доступ к аккаунту.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сведения подходят для учебного общения, а какие нельзя публиковать или передавать незнакомым людям.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Personal Information для 6 класса; обобщение примеров из школьных заданий
</a:t>
            </a:r>
            <a:endParaRPr lang="en-US" sz="6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кто-то просит личные данные на английском языке
</a:t>
            </a:r>
            <a:endParaRPr lang="en-US" sz="1493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учебных и жизненных ситуаций на уроке Personal Information.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23675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33" y="1779515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07781"/>
            <a:ext cx="357600" cy="3178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 знакомства и общения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Nice to meet you и What’s your name? помогают вежливо начать знакомство. Они подходят для первых реплик в паре и задают спокойный тон короткому диалогу.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беседу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How are you? и Where are you from? расширяют разговор без сложных конструкций. Они помогают узнать базовую информацию и показать интерес к собеседнику.
</a:t>
            </a:r>
            <a:endParaRPr lang="en-US" sz="1188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My name is… I’m from… и I have got… позволяют дать полный ответ. Для 6 класса важно говорить коротко, но грамматически правильно.
</a:t>
            </a:r>
            <a:endParaRPr lang="en-US" sz="118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2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These are my hobbies и ответ What about you? делают диалог живым. Ученики могут упомянуть увлечения, любимый предмет или интересы, не выходя за рамки безопасной темы.
</a:t>
            </a:r>
            <a:endParaRPr lang="en-US" sz="11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встречаются в теме Personal Information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 коротких фразах и вопросах, поэтому полезно многократно тренировать готовые модели ответа и вопросительные слова.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грамматической формой, а не с пониманием слов. Это значит, что регулярная практика шаблонов особенно эффективна.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 по теме Personal Information; учебное обобщение
</a:t>
            </a:r>
            <a:endParaRPr lang="en-US" sz="7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безопасный профиль в учебной среде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видно имя ученика, класс и аккуратную аватарку без лишних деталей. Такой профиль удобен для школьного общения, потому что помогает узнать человека, не раскрывая его адрес, телефон или личные фото.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часть данных закрыта значками приватности: номер телефона, местоположение и фотографии видны только владельцу. Это хороший образец того, как учебная страница может оставаться полезной и при этом безопасной для ребёнка.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в школьных заданиях и проектах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самопрезентации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возраст, любимый предмет и хобби хорошо подходят для карточек self-introduction. Эти сведения помогают представить ученика на английском языке и не затрагивают личную тайну.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постера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постерах и мини-проектах можно использовать любимый цвет, животное, школьный класс и страну. Такие детали делают работу яркой и при этом остаются безопасными для учебы.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выступления достаточно нескольких простых фактов: кто ты, что любишь и чем интересуешься. Это помогает говорить уверенно и строить понятный ответ из 3–5 предложений.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включать
</a:t>
            </a:r>
            <a:pPr algn="l" indent="0" marL="0">
              <a:lnSpc>
                <a:spcPct val="115000"/>
              </a:lnSpc>
              <a:buNone/>
            </a:pPr>
            <a:r>
              <a:rPr lang="en-US" sz="2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адрес, номер телефона, пароль и фотографии документов не должны попадать в школьный проект. Даже творческая работа должна сохранять границу между учебной информацией и личными данными.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сообщать разные виды личной информации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сведения допустимы для разных собеседников, а какие нужно оставлять закрытыми.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открытости данных зависит от доверия и цели общения: чем меньше знаком человек, тем меньше личной информации можно ему сообщать.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безопасного общения и цифровой грамотности для 6 класса
</a:t>
            </a:r>
            <a:endParaRPr lang="en-US" sz="7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цифровой безопасности для школьников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Проверь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аккаунт закрытым, если в нём есть личные фото или сообщения. Приватные настройки уменьшают риск того, что данные увидят посторонние.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 показывай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публикуйте геолокацию, номер телефона и пароли. Даже обычный снимок может случайно раскрыть место, время или привычный маршрут.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Подумай перед отправкой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публикацией проверьте, нет ли на фото школьного входа, пропуска или документов. Такие детали помогают чужим людям узнать больше, чем нужно.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Храни пароль в тайне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должен знать только владелец аккаунта. Если его попросили сообщить в переписке или комментарии, ответьте отказом и предупредите взрослого.
</a:t>
            </a:r>
            <a:endParaRPr lang="en-US" sz="12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подозрительном запросе личных данных
</a:t>
            </a:r>
            <a:endParaRPr lang="en-US" sz="1507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урока и повседневного использования телефона или планшета.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говорить о себе и сохранять личные данные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Personal Information учит не только рассказывать о себе на английском, но и выбирать безопасные сведения. Ученик умеет задавать вопросы, отвечать полными фразами и защищать личные данные.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2026-05-30T15:14:42Z</dcterms:created>
  <dcterms:modified xsi:type="dcterms:W3CDTF">2026-05-30T15:14:42Z</dcterms:modified>
</cp:coreProperties>
</file>