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Антропология: наука о человеке как биологическом и социальном виде
</a:t>
            </a:r>
            <a:endParaRPr lang="en-US" sz="1846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происхождение, эволюцию и разнообразие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антропология важна в курсе биологии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соединяет анатомию, генетику и эволюционное учение, помогая увидеть в человеке не исключение, а результат длительного развития живой природы.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антропологии: человек как объект биологического исследования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вид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рассматривает Homo sapiens как биологический вид с наследственными признаками, вариативностью и общими закономерностями развития, которые поддаются сравнению и научному анализу.
</a:t>
            </a:r>
            <a:endParaRPr lang="en-US" sz="798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изучает морфологию человека: особенности скелета, пропорции тела, строение мозга, органы чувств, прямохождение и другие признаки, важные для понимания его биологической организации.
</a:t>
            </a:r>
            <a:endParaRPr lang="en-US" sz="825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 — как передаются признаки, какие изменения возникают внутри популяций и почему внешние различия не выходят за рамки единства вида.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посвящено происхождению человека: этапам эволюции предков, появлению орудий, усложнению поведения, развитию речи, сознания и общественной жизни.
</a:t>
            </a:r>
            <a:endParaRPr lang="en-US" sz="893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Биосоциальная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показывает, что человек формируется одновременно как биологический организм и как носитель культуры, труда, общения и социальных норм.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 животного мира: признаки сходства и отличия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типу Хордовые, классу Млекопитающие и отряду Приматы, что отражает его общность происхождения с другими представителями животного мира.
</a:t>
            </a:r>
            <a:endParaRPr lang="en-US" sz="766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приматами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включают развитый головной мозг, пять пальцев, ногти вместо когтей, бинокулярное зрение и выраженную роль социального поведения в жизни группы.
</a:t>
            </a:r>
            <a:endParaRPr lang="en-US" sz="769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отличительный признак человека — устойчивое прямохождение, связанное с S-образным позвоночником, положением таза и приспособлениями нижних конечностей к ходьбе.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Приспособленная кисть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человека отличается развитой подвижностью, противопоставленным большим пальцем и точными движениями, что делает возможным труд, изготовление орудий и сложные манипуляции.
</a:t>
            </a:r>
            <a:endParaRPr lang="en-US" sz="73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и крупный мозг усилили роль мышления, обучения и передачи опыта, поэтому биологическое развитие человека тесно связано с культурой.
</a:t>
            </a:r>
            <a:endParaRPr lang="en-US" sz="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антропологии изучают человека с разных сторон и взаимно дополняют друг друга.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антропологии и их содержание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объединяет данные о строении, происхождении и разнообразии человека в единую научную картину.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разделы об эволюции и человеке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антропологическое исследование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от постановки проблемы до научного вывода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гоминины сочетали признаки приматов и предчеловека; двуногость уже формировалась, но мозг оставался сравнительно небольшим.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992886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устойчиво изготовляемые орудия; это усилило роль труда и сделало кисть и мышление особенно важными.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230241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Расширились возможности расселения, усложнилось использование огня и коллективной деятельности, а поведение стало более организованным.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4625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Развились крупный мозг, забота о членах группы и сложные формы приспособления к суровым условиям среды.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671659" y="2028012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отличается развитой речью, символическим мышлением и высокой ролью культуры в адаптации к миру.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поздних этапах антропогенеза именно культура все сильнее определяла выживание, освоение среды и передачу опыта между поколениями.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культурных факторов в эволюции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переход от преимущественно биологической адаптации к ведущей роли труда, языка и социальных норм.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раздел антропогенеза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человечество: один вид, множество популяций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люди принадлежат к одному биологическому виду — Homo sapiens, поэтому принципиальных видовых различий между ними нет.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 физиологические различия формируются под влиянием наследственности, истории популяций, миграций и длительного воздействия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пропорции тела и некоторые черты лица связаны с адаптацией к уровню ультрафиолета, температуре и условиям теплообмена.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группами людей отражают приспособленность к местным условиям и путь исторического расселения, а не биологическую иерархию.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рассматривает разнообразие человечества как норму вида, где каждая популяция сохраняет общую биологическую основу и собственную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признаков человека формируется под действием нескольких причин одновременно.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и факторы, с которыми они связаны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имеют многофакторную природу: их формируют наследственность, среда и условия развития одновременно.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о популяционной изменчивости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полевой антропологии и работа с материалом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как начало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антрополог начинает не с кабинета, а с маршрута экспедиции. Важны наблюдение, фиксация условий жизни и аккуратный сбор сведений о населении, чтобы затем сопоставить их с измерениями и археологическими данными.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без потерь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Антропометрические данные получают только при строгой точности: измеряют рост, пропорции тела, черепные показатели. Даже небольшая ошибка может исказить вывод, поэтому каждое наблюдение сопровождают подробной записью и проверкой условий.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говорит только при правильной обработке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останки, этнографические заметки и археологические находки ценны лишь тогда, когда их описывают единообразно и бережно. Надежный результат появляется там, где научная дисциплина сочетается с этическим уважением к человеку и материалу.
</a:t>
            </a:r>
            <a:endParaRPr lang="en-US" sz="81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не конкурируют, а дополняют друг друга: один фиксирует форму, другой — наследственность, третий — возраст находки.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антропологии и их вклад в изучение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убедительные выводы дает сочетание морфологических, генетических и хронологических данных; именно комплексность повышает точность реконструкции.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методам антропологии.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360" y="3431179"/>
            <a:ext cx="234675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 антропологии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позволяет уточнять родство популяций, выявлять миграции и сравнивать древние и современные группы людей по наследственным признакам.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3D-сканирование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Трехмерное сканирование сохраняет находку в цифровом виде и дает возможность изучать черепа и скелеты без повреждения оригинала.
</a:t>
            </a:r>
            <a:endParaRPr lang="en-US" sz="765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реконструкция помогает воссоздавать облик древнего человека по черепу и использовать результат для научных и музейных целей.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базы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базы позволяют быстро сравнивать находки, хранить результаты исследований и делать доступными большие массивы антропологических данных.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Изотопные методы помогают восстановить рацион, характер питания и некоторые особенности среды, в которой жил древний человек.
</a:t>
            </a:r>
            <a:endParaRPr lang="en-US" sz="7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находки к научному выводу в антропологии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археологическим или костным материалом в полевых и лабораторных исследованиях.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антропологических исследований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исследовании участвуют люди, их согласие должно быть осознанным и добровольным. Участник имеет право понимать цель работы, способ использования данных и возможные ограничения.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сведения, фотографии и результаты измерений требуют бережного хранения. Антрополог обязан исключить лишнее распространение информации и использовать данные только в научных целях.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традициям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проходят в реальных сообществах, поэтому важно учитывать местные нормы, обычаи и культурные запреты. Корректное поведение исследователя повышает доверие и качество материала.
</a:t>
            </a:r>
            <a:endParaRPr lang="en-US" sz="919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останками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костных материалов необходимы законность, научная обоснованность и бережное отношение к находкам. Такие объекты нельзя рассматривать как нейтральный материал вне исторического контекста.
</a:t>
            </a:r>
            <a:endParaRPr lang="en-US" sz="919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различия между популяциями не дают оснований для расизма или утверждений о превосходстве одних людей над другими. Антропология объясняет различия, а не делит людей на ценности.
</a:t>
            </a:r>
            <a:endParaRPr lang="en-US" sz="9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антропологии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экспертиза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костным останкам специалисты могут установить пол, возраст и некоторые индивидуальные признаки человека. Такие сведения помогают в идентификации личности и восстановлении обстоятельств неизвестных случаев.
</a:t>
            </a:r>
            <a:endParaRPr lang="en-US" sz="74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помогает понять, как выглядели древние люди, чем они питались и как были приспособлены к среде. Это делает археологические находки более информативными для истории человечества.
</a:t>
            </a:r>
            <a:endParaRPr lang="en-US" sz="783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Антропометрические данные помогают оценивать рост, пропорции тела и возрастные изменения. Это важно для медицины, где точность измерений влияет на подбор норм и интерпретацию развития организма.
</a:t>
            </a:r>
            <a:endParaRPr lang="en-US" sz="794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лица, 3D-модели скелетов и экспозиции древнего быта делают науку наглядной. Они помогают школьникам увидеть связь между биологией человека, его прошлым и культурным развитием.
</a:t>
            </a:r>
            <a:endParaRPr lang="en-US" sz="7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науки связаны не только с прошлым, но и с текущими демографическими, медицинскими и культурными процессами.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антропология важна в XXI веке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особенно востребована там, где нужно связать биологию человека с миграциями, здоровьем и культурным разнообразием.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обзор современных направлений антропологии.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о человеке и научный подход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 равна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форма лица или особенности волос не определяют интеллект, моральные качества и ценность человека. Научная антропология рассматривает внешние признаки как результат истории и приспособления.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имеют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людей связаны с условиями среды, наследственностью и миграциями. Они отражают адаптацию популяций, а не некую «лучшую» или «худшую» человеческую группу.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важнее 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 делает выводы на основе наблюдений, сравнения и точных данных. Предрассудки не считаются доказательством, потому что не проходят проверку и не объясняют разнообразие человека.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формируется комплексно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поведение нельзя свести только к биологии. На развитие влияют наследственность, среда, обучение и культура, поэтому простые объяснения часто оказываются неверными.
</a:t>
            </a:r>
            <a:endParaRPr lang="en-US" sz="911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против дискриминации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биологического детерминизма помогает понимать, что различия между людьми не дают права на неравенство. Научный подход поддерживает уважение и критическое мышление.
</a:t>
            </a:r>
            <a:endParaRPr lang="en-US" sz="9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помогают связать происхождение человека, его биологические особенности и культурное развитие в единую систему знаний.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 «Антропология — наука о человеке»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что антропология соединяет биологию, историю и культуру в одном предмете изучения.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фокусе биологии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показывает человека как биологический вид с долгой эволюционной историей и как носителя культуры. Она помогает понять происхождение Homo sapiens, единство вида и научную основу уважения к разнообразию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2026-06-02T00:34:25Z</dcterms:created>
  <dcterms:modified xsi:type="dcterms:W3CDTF">2026-06-02T00:34:25Z</dcterms:modified>
</cp:coreProperties>
</file>