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 доказывают равенство треугольников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 становится понятным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одна сторона и два прилежащих к ней угла, форма треугольника определяется однозначно. Этот признак помогает быстро доказывать равенство фигур и находить неизвестные элементы в геометрических задачах.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второго признака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одна сторона равна соответствующей стороне другого треугольника, то для вывода о равенстве нужно ещё проверить два прилежащих к ней угла.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требование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сторона должна находиться между двумя равными углами. Только тогда можно уверенно применять второй признак и сопоставлять вершины треугольников без 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дальше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треугольников автоматически становятся равными все соответствующие стороны и углы, а это позволяет решать задачу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должны совпасть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равная сторона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двух треугольниках находят одинаковую по длине сторону. Именно она служит опорой для проверки остальных элементов и должна быть выделена на чертеже.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прилежащий угол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элемент — угол у другого конца этой же стороны. Когда совпадают все три элемента, можно переходить к записи равенства треугольников.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прилежащий угол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угол, который лежит у одного конца выбранной стороны. Он должен совпадать с соответствующим углом второго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второй признак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элементов и перехода к выводу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590940"/>
            <a:ext cx="5182677" cy="112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второй признаки равенства треугольников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элементы даны в каждом признаке, что из этого доказывают и где чаще всего ошибаются.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опираются на строгое соответствие элементов, но во втором признаке особенно важно, чтобы сторона лежала между двумя равными углами.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появляются сразу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параллельные прямые пересечены секущей, возникают равные соответственные и накрест лежащие углы. Именно они часто дают нужные две пары углов для второго признака.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типовых задачах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удобен в задачах о трапециях и треугольниках, где на чертеже легко увидеть параллельные линии и построить нужные равенства без измерений.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фактами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эти углы, нужно помнить свойства параллельных прямых и уметь находить соответствующие элементы. Тогда доказательство становится коротким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где второй признак встречается чаще всего. В таких задачах особенно важно быстро распознавать пары равных углов и общую сторону.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второй признак возникает там, где легко получить равные углы: в задачах с параллельными прямыми и равнобедренными треугольниками.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чаще всего приводят к второму признаку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типовых задач по 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как опора доказательства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два угла при основании равны, поэтому легко выделить две одинаковые пары углов. Если провести к основанию высоту, медиану или биссектрису, на рисунке появляются два треугольника с общей стороной и подходящими равенствами для применения признака.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которую видно на чертеже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фигуру на две зеркальные части, и это удобно показать на схеме. Важно отметить основание, одинаковые углы при нём и общую линию, которая помогает сравнить треугольники по второму признаку и сделать короткий вывод.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равнобедренным треугольником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соответствие вершин, легко записать неверные стороны и углы. Правильное сопоставление всегда начинается с одной равной стороны и двух прилежащих к ней углов.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второго признака равенства треугольников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должны совпасть, чтобы треугольники можно было считать равными по второму признаку.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второму признаку
</a:t>
            </a:r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от поиска равной стороны и прилежащих углов до вывода о равенстве треугольников.
</a:t>
            </a:r>
            <a:endParaRPr lang="en-US" sz="26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после доказательства равенства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треугольников сразу следуют равенство соответствующих элементов и удобные выводы для решения задач.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можно находить длины, углы и проверять свойства фигуры без дополнительных измерений.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равных треугольников из школьного курса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углы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любые два угла, хотя по признаку нужны именно два угла, прилежащие к выбранной стороне. Без этого условие становится неполным, и доказательство теряет силу.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та сторона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равную сторону, которая не лежит между двумя равными углами. Тогда фигуры нельзя сопоставить по второму признаку, потому что нарушается его главная структура.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Пытаются доказать равенство по одной стороне и одному углу. Для второго признака обязательно нужны одна сторона и две пары прилежащих к ней углов.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сначала обычно находят опорные элементы, а уже потом проверяют равенство углов по известным свойствам.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замечаются общая сторона и параллельные прямые; именно они чаще всего помогают перейти к признаку равенства.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заметить на чертеже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решению задач на признаки равенства треугольников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краткого доказательства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Записываем: AB = A1B1, ∠A = ∠A1, ∠B = ∠B1. Это сразу показывает, что совпадают одна сторона и два прилежащих к ней угла.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треугольники ABC и A1B1C1 равны по второму признаку. В записи важно не переставлять вершины, чтобы соответствие элементов осталось верным.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утверждать равенство AC и A1C1, BC и B1C1, а также ∠C и ∠C1, если это требуется в задаче.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поиск равных элементов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сначала находят сторону и пары равных углов. Чаще всего они появляются из свойств параллельных прямых, равнобедренного треугольника или биссектрисы.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 — решение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вывод используют для нахождения неизвестных углов и сторон, а также для доказательства параллельности или перпендикулярности прямых.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доказательство совпадения частей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треугольники равны, этим удобно доказывать равенство отрезков, проверять симметрию фигуры и находить расстояния на чертеже без прямых измерений.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второй признак используется в задачах
</a:t>
            </a:r>
            <a:endParaRPr lang="en-US" sz="29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второй признак в условии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проверить, есть ли в задаче все элементы второго признака равенства треугольников.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напоминает, какие слова нужны для правильной записи признака и доказательства.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помогают не перепутать элементы и правильно записать доказательство второго признака.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обозначения из школьного курса геометрии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доказательства в тетради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доказательства в тетради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равенство стороны и двух прилежащих углов, например AB = A1B1, ∠A = ∠A1, ∠B = ∠B1. Такая запись сразу показывает основу доказательства.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вывода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пишут: треугольники равны по второму признаку. Это краткая и строгая формулировка, которой достаточно для школьного решения.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результата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нужное следствие: равенство сторон, углов, поиск неизвестного отрезка или доказательство параллельности прямых в условии задачи.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вершины или элементы, вывод может оказаться неверным. Поэтому в тетради всегда проверяют соответствие сторон и углов перед окончательной записью.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удобный инструмент доказательства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равенства треугольников помогает быстро увидеть, когда фигуры полностью совпадают по одной стороне и двум прилежащим углам, а затем уверенно решать геометрические задачи.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2026-06-03T13:27:29Z</dcterms:created>
  <dcterms:modified xsi:type="dcterms:W3CDTF">2026-06-03T13:27:29Z</dcterms:modified>
</cp:coreProperties>
</file>