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Маршак и сказка «Двенадцать месяцев»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сказка о доброте, чуде и справедливости.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писал для детей стихи, сказки, пьесы и переводы. Он умел рассказывать о важных вещах просто, живо и с юмором. Поэтому его произведения легко читать вслух и интересно разбирать в школе.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Маршак: писатель, который умел говорить просто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 месяцев» написана как пьеса-сказка: её можно не только читать, но и ставить на сцене. В тексте много диалогов, поэтому герои сразу звучат живо и по-настоящему.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сказка-пьеса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на смене картин и событий, как в театре. От зимнего леса действие переносится во дворец, а затем снова возвращается к ночной лесной встрече.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опирается на народные представления о природе и чуде. В сказке добро получает помощь, а рядом с обычной жизнью возникает волшебный мир месяцев.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лес кажется особенно суровым: кругом холод, темнота и тишина. Именно здесь героиня проходит своё первое испытание и остаётся один на один с морозом.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этот же лес становится местом удивительной встречи. У костра появляются братья-месяцы, и страшное пространство вдруг превращается в волшебное и доброе.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— место чудес и испытаний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пьесы-сказки Самуила Маршака.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много трудится и не жалуется на тяжёлую работу. Она привыкла выполнять поручения спокойно и без капризов, даже когда ей трудно.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— добрая и терпеливая героиня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вежлива с людьми и не отвечает грубостью на обиды. Её доброта заметна особенно ясно, когда она остаётся одна в зимнем лесу.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характер вызывает доверие и помощь братьев-месяцев. Маршак показывает: скромность и терпение могут быть настоящей силой.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ещё очень молода, но хочет, чтобы всё было по её желанию. Она требует подснежники зимой, будто природа обязана слушаться приказов.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она выглядит смешно и нелепо. Маршак показывает: нельзя получить чудо без труда и без понимания того, как устроена жизнь.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и её капризы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любит только свою родную дочь и ставит падчерицу в самое тяжёлое положение. Она не замечает, как несправедливо обращается с ребёнком.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и её родная дочь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дочь мачехи ленится и ждёт, что все будут ей угождать. Ей кажется, что трудиться должны другие, а не она сама.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героини действуют из зависти и жадности. Их поступки не вызывают уважения, потому что в них нет ни доброты, ни честности.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изображает их так, чтобы читатель увидел: несправедливость всегда выглядит жалко. Такие люди получают не награду, а осуждение.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месяц в сказке нужен для общего порядка года. Один сменяет другой, и вместе они показывают, как природа живёт по своему закону. После зимы приходит весна, потом лето, осень и снова зима.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у 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месяцев у костра выглядит торжественно и загадочно. Они действуют дружно и справедливо, словно сама природа помогает тому, кто этого достоин.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братьев-месяцев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первым откликается на просьбу падчерицы. Он помогает ей не пропасть в лесу и становится особенно важным в начале волшебного события.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среди снега даёт тепло, свет и чувство защиты. Рядом с ним даже зимняя ночь кажется не такой страшной, а путь героини — не таким одиноким.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соединяет два мира: обычную жизнь людей и сказочный мир месяцев. Поэтому эта сцена запоминается как самая тёплая и таинственная в пьесе.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и волшебный костёр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весны в зимней сказке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росток тепла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появляется тогда, когда земля ещё скрыта снегом. Этот маленький цветок напоминает, что весна уже близко, даже если вокруг стоит мороз и всё выглядит спящим.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среди холода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подснежники становятся не просто цветами, а настоящим чудом. Их появление в зимнем лесу помогает поверить, что добро и волшебство могут прийти в самый неожиданный момент.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весны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цветы словно спорят с зимой и побеждают её. Поэтому подснежники в сказке символизируют обновление природы, надежду и радостное начало новой поры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Маршак рисует зиму и весну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сказки лес кажется строгим и почти безжизненным. Снег укрывает землю, деревья стоят молчаливые, а холод заставляет героя искать тепло и защиту. На таком фоне даже маленький огонь выглядит особенно важным.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лес до появления чуда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входит в сказку тихо и смело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первые цветы, зимняя картина сразу меняется. Нежные подснежники словно зажигают свет среди снега и показывают, что природа умеет просыпаться даже после самой долгой стужи. Этот контраст делает чудо особенно заметным.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доброта и терпение не выглядят громко, но именно они помогают падчерице пройти через испытания и получить поддержку.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Лень, зависть и жадность делают героев смешными и нелепыми. Маршак подчёркивает, что желание получить всё без труда почти всегда приводит к ошибке.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честности и уважению к другим. Человек, который не обманывает и не грубит, вызывает доверие и заслуживает помощи.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справедливость связана с порядком природы и человеческими поступками. У каждого выбора есть последствия, и они обязательно становятся заметны.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требует подснежники зимой так уверенно, будто может отменить саму природу. Из-за этой детской самоуверенности её каприз звучит не грозно, а смешно.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сказке есть смешные моменты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и её дочь надеются получить награду почти без усилий. Их расчёт оказывается нелепым, потому что жадность заставляет их выглядеть глупо и суетливо.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сцены делают сказку живой и лёгкой для чтения. Смешное помогает детям не только улыбнуться, но и лучше понять, где в поведении героев ошибка.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пишет ясно и без лишних слов. Его герои говорят живо и просто, поэтому читатель сразу понимает, кто добрый, кто капризный, а кто хитрит.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ритма, повторов и образных выражений. Из-за этого сказка хорошо звучит вслух, а некоторые сцены легко представить как маленький спектакль.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язык Маршака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есть запоминающиеся персонажи с разными характерами. Их легко распределить между учениками, а по репликам удобно показать чувства и поступки каждого героя.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декорации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лес, дворец и костёр можно передать даже простыми средствами. Благодаря этому сцены выглядят наглядно, а зрителям легко следить за происходящим.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 ролям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естественно делится на короткие реплики и действия. Это помогает детям не только читать, но и учиться говорить выразительно, слушать партнёров и действовать вместе.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месяцев, падчерицы и королевы сразу создают настроение сказки. Даже небольшие детали помогают зрителям понять, кто перед ними, и делают постановку праздничной.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подходит для школьного театра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труд всегда важнее капризов. Тот, кто честно старается и не ищет лёгкой выгоды, заслуживает уважение и доверие окружающих.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не завидовать чужому успеху. Жадность и грубость не делают человека счастливее, а только запутывают его и приводят к смешным ошибкам.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силу доброго характера. Скромность, терпение и вежливость оказываются настоящей опорой, когда вокруг холодно, страшно и несправедливо.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вызывает сочувствие, потому что остаётся доброй даже тогда, когда к ней относятся несправедливо. Январь, наоборот, связан с силой, порядком и помощью, приходящей вовремя.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Королева, мачеха и костёр в лесу тоже запоминаются сразу. Один образ вызывает улыбку, другой — осуждение, а третий создаёт ощущение тепла и надежды среди зимней тьмы.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легко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есть приключение, чудо и настоящая тайна. Ребёнку интересно следить за тем, как обычная зимняя история вдруг превращается в волшебную.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очень разные и легко узнаются. Падчерица вызывает жалость и симпатию, а месяцы выглядят мудрыми и сильными, почти как добрые волшебники.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радует справедливостью. Сказка оставляет светлое чувство, потому что добро не пропадает зря, а плохие поступки получают заслуженный ответ.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нравится детям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сказка о зиме и добром сердце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 месяцев» — это сказка, где чудо приходит к доброму человеку. Маршак напоминает: честность, труд и терпение сильнее капризов, а добро помогает пережить даже самую холодную зиму.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2026-05-24T08:26:03Z</dcterms:created>
  <dcterms:modified xsi:type="dcterms:W3CDTF">2026-05-24T08:26:03Z</dcterms:modified>
</cp:coreProperties>
</file>