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слова: как устроено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по частям — и оно станет намного понятнее.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помогает увидеть общий смысл, находить родственные слова и не ошибаться в письме. Это как маленький языковой фонарик: включил — и сразу видно, что скрыто внутри слова.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состав слова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части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корня. Он помогает образовывать новые слова, делает их ласковыми, маленькими или называет человека, предмет, признак.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самая важная часть слова: он хранит главный смысл и помогает узнать родственные слова, даже если они звучат немного по-разному.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добавляет новый оттенок значения: движение, начало действия, приближение или удаление.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конце изменяемого слова. Оно показывает форму слова и помогает словам дружно связываться в предложении.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центр слова. Именно он объединяет слова одной семьи: лес, лесок, лесной, лесник. По нему легко понять общий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корень, слово теряет свою главную смысловую опору. Поэтому при разборе всегда сначала ищут именно его — он самый важный и самый упрямый.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связаны общим корнем и близким значением. Например, вода, водный, водичка — все они говорят о воде, хотя звучат по-разному.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снежок и снежный тоже относятся к одной семье слов. Общий смысл здесь важнее внешнего сходства: не всё похожее по звучанию обязательно родня.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не только звуком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похожи, но смысл у них разный, они не считаются родственными. Значит, нужно смотреть не только на буквы, но и на значение.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внимательнее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часть перед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создавать новое слово. Она может показывать начало действия, движение вперёд, приближение или удаление от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ехать — приехать, лететь — улететь, бежать — забежать. Слово остаётся знакомым, но приставка добавляет ему новое значение, как маленький помощник.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часть после корня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ласковым или уменьшительным: домик, лесок, котёнок. Такие слова звучат теплее и будто улыбаются.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образовывать новые слова. Он словно мастер маленьких превращений: из обычного слова делает другое, но родное.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называют предметы, признаки и людей по профессии. Поэтому один и тот же корень может «вырастить» целую группу разных слов.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изменяемая часть слова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как слово изменяется: дом, дома, дому, домом. Оно меняется, чтобы слово подходило к месту в предложении.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по форме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увидеть число, падеж, а у некоторых слов — род. Это помогает определить форму слова и не запутаться в речи.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грамматические признаки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дружить в предложении. Благодаря ему слова соединяются правильно и звучат понятно, как хорошо собранный поезд из вагончиков.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части слова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показывает, с чего начать и как шаг за шагом найти все части слова.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обычно остаются в основе: корень, приставка и суффикс.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состав слова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узнавать слово в разных формах и хранит его главный смысл, даже когда окончание меняется.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у слова есть, но его не слышно и не видно на письме. Такое окончание называют нулевым: оно словно прячется, хотя помогает слову изменяться.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стол, лес, дом выглядят одинаково в начальной форме, но могут менять форму в речи. Нулевое окончание подсказывает: слово не застывшее, а умеет меняться.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 состав слова и пишется слитно: подлетел, забежал, перепрыгнул. Она помогает образовать новое слово и часто показывает направление или начало действия.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отдельное слово, поэтому он пишется раздельно: под столом, за домом, в школе. Он помогает связывать слова в предложении и указывает на место, время или отношение.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удобная проверка: если между предлогом и словом можно вставить другое слово, значит, это предлог. Например: под большим столом, за высоким домом.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слова помогают понимать значение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нужно, чтобы слова дружили в предложении и правильно связывались друг с другом. Оно помогает менять форму слова по числу, падежу и роду.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 оттенок значения и помогает образовывать новые слова. С его помощью слово может стать уменьшительным, ласковым или назвать человека по профессии.
</a:t>
            </a:r>
            <a:endParaRPr lang="en-US" sz="2458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значение: показывает движение, начало действия или его направление. Она добавляет слову новый смысловой поворот, будто маленькую подсказку.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сообщает, о чём идёт речь: о предмете, признаке или действии. Благодаря ему мы сразу узнаём главную мысль слова, как по знакомой дорожке.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цепочки слов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снег, потом — снежок, а затем — снежный. В этой цепочке легко заметить общий корень и увидеть, как одно слово помогает понять другое. Такие примеры особенно хорошо запоминаются зимой.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дорожка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слова свет вырастает светлый, а потом — засветился. Слова связаны между собой, но каждое добавляет свой оттенок смысла. Получается маленькая история о том, как свет становится заметнее.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меняется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лесок и лесной звучат похоже не случайно: их объединяет общий корень. Эти слова как будто гуляют рядом друг с другом в одном зелёном лесу и помогают легче разбирать слово по составу.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семья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«подберёзовик»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частям определить значение и строение слова, связанного с грибом, который растёт под берёзой.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ищут в слове просто похожие буквы и забывают про смысл. Но корень объединяет родственные слова не по внешнему виду, а по общему значению.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суффикс с частью корня или не замечать окончание. Чтобы не ошибиться, слово нужно менять по форме и внимательно сравнивать несколько вариантов.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легко принять за приставку, если не проверить написание. Если слово можно разделить и вставить другое слово, значит, перед нами предлог, а не часть слова.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разбор по составу помогает писать правильно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тоже требуют внимательности: они помогают не перепутать слова и правильно выбрать форму. Разбор показывает, где заканчивается корень и начинается новая часть.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корень, ему легче подбирать проверочные слова и замечать безударные гласные. Так слово вода помогает вспомнить водный и не споткнуться на письме.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становится заметнее, если разбирать слово по частям. Тогда труднее забыть её или написать не ту букву, особенно в словах с похожим началом.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понимает строение слова, тем аккуратнее он пишет. Слово уже не кажется загадкой-невидимкой, а становится понятным и послушным.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со словами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частей можно складывать новые слова и сразу проверять, какая часть за что отвечает. Такое задание похоже на языковой конструктор.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похожих слов нужно выбрать то, которое не подходит по смыслу. Это учит смотреть не только на звучание, но и на значение.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можно найти его «семью»: лес, лесок, лесной. Так ребёнок быстрее замечает общий корень и понимает связь слов.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родственные слова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игры удобно брать слова о школе, зиме, лесе или воде. Тогда задания становятся ближе и интереснее, как маленькое приключение.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знакомых тем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слова к 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словообразовательной семье слова связаны общим корнем и общим смыслом. Например, от слова лес легко увидеть лесок, лесной и лесник. Это похоже на дружную команду.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такую связь, ему проще запоминать новые слова и понимать их значение. Русский язык тогда выглядит не хаотичным, а очень стройным и интересным.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семья слов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— ключ к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из каких частей состоит слово, оно перестаёт быть сложным и непонятным. Корень, приставка, суффикс, окончание и основа помогают читать, писать и находить родственные слова точнее.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2026-05-22T00:28:17Z</dcterms:created>
  <dcterms:modified xsi:type="dcterms:W3CDTF">2026-05-22T00:28:17Z</dcterms:modified>
</cp:coreProperties>
</file>